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7" r:id="rId5"/>
    <p:sldMasterId id="2147483678" r:id="rId6"/>
  </p:sldMasterIdLst>
  <p:notesMasterIdLst>
    <p:notesMasterId r:id="rId7"/>
  </p:notesMasterIdLst>
  <p:sldIdLst>
    <p:sldId id="256" r:id="rId8"/>
    <p:sldId id="257" r:id="rId9"/>
    <p:sldId id="258" r:id="rId10"/>
    <p:sldId id="259"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7212130-6995-4486-BCC7-858F080F552C}">
  <a:tblStyle styleId="{77212130-6995-4486-BCC7-858F080F552C}" styleName="Table_0">
    <a:wholeTbl>
      <a:tcTxStyle b="off" i="off">
        <a:font>
          <a:latin typeface="Meiryo UI"/>
          <a:ea typeface="Meiryo UI"/>
          <a:cs typeface="Meiryo UI"/>
        </a:font>
        <a:schemeClr val="dk1"/>
      </a:tcTxStyle>
      <a:tcStyle>
        <a:tcBdr>
          <a:left>
            <a:ln cap="flat" cmpd="sng" w="12700">
              <a:solidFill>
                <a:schemeClr val="dk1"/>
              </a:solidFill>
              <a:prstDash val="solid"/>
              <a:round/>
              <a:headEnd len="sm" w="sm" type="none"/>
              <a:tailEnd len="sm" w="sm" type="none"/>
            </a:ln>
          </a:left>
          <a:right>
            <a:ln cap="flat" cmpd="sng" w="12700">
              <a:solidFill>
                <a:schemeClr val="dk1"/>
              </a:solidFill>
              <a:prstDash val="solid"/>
              <a:round/>
              <a:headEnd len="sm" w="sm" type="none"/>
              <a:tailEnd len="sm" w="sm" type="none"/>
            </a:ln>
          </a:right>
          <a:top>
            <a:ln cap="flat" cmpd="sng" w="12700">
              <a:solidFill>
                <a:schemeClr val="dk1"/>
              </a:solidFill>
              <a:prstDash val="solid"/>
              <a:round/>
              <a:headEnd len="sm" w="sm" type="none"/>
              <a:tailEnd len="sm" w="sm" type="none"/>
            </a:ln>
          </a:top>
          <a:bottom>
            <a:ln cap="flat" cmpd="sng" w="12700">
              <a:solidFill>
                <a:schemeClr val="dk1"/>
              </a:solidFill>
              <a:prstDash val="solid"/>
              <a:round/>
              <a:headEnd len="sm" w="sm" type="none"/>
              <a:tailEnd len="sm" w="sm" type="none"/>
            </a:ln>
          </a:bottom>
          <a:insideH>
            <a:ln cap="flat" cmpd="sng" w="12700">
              <a:solidFill>
                <a:schemeClr val="dk1"/>
              </a:solidFill>
              <a:prstDash val="solid"/>
              <a:round/>
              <a:headEnd len="sm" w="sm" type="none"/>
              <a:tailEnd len="sm" w="sm" type="none"/>
            </a:ln>
          </a:insideH>
          <a:insideV>
            <a:ln cap="flat" cmpd="sng" w="12700">
              <a:solidFill>
                <a:schemeClr val="dk1"/>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4.xml"/><Relationship Id="rId10" Type="http://schemas.openxmlformats.org/officeDocument/2006/relationships/slide" Target="slides/slide3.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36f89e64413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8" name="Google Shape;168;g36f89e64413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36f89e64413_0_265: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7" name="Google Shape;177;g36f89e64413_0_26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36f89e64413_0_27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9" name="Google Shape;189;g36f89e64413_0_2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g36f89e64413_0_431: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3" name="Google Shape;203;g36f89e64413_0_4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9.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jp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6.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テキストのみ）">
  <p:cSld name="本文（テキストのみ）">
    <p:spTree>
      <p:nvGrpSpPr>
        <p:cNvPr id="50" name="Shape 50"/>
        <p:cNvGrpSpPr/>
        <p:nvPr/>
      </p:nvGrpSpPr>
      <p:grpSpPr>
        <a:xfrm>
          <a:off x="0" y="0"/>
          <a:ext cx="0" cy="0"/>
          <a:chOff x="0" y="0"/>
          <a:chExt cx="0" cy="0"/>
        </a:xfrm>
      </p:grpSpPr>
      <p:sp>
        <p:nvSpPr>
          <p:cNvPr id="51" name="Google Shape;51;p13"/>
          <p:cNvSpPr txBox="1"/>
          <p:nvPr>
            <p:ph idx="1" type="body"/>
          </p:nvPr>
        </p:nvSpPr>
        <p:spPr>
          <a:xfrm>
            <a:off x="251100" y="899100"/>
            <a:ext cx="8642700" cy="3942000"/>
          </a:xfrm>
          <a:prstGeom prst="rect">
            <a:avLst/>
          </a:prstGeom>
          <a:noFill/>
          <a:ln>
            <a:noFill/>
          </a:ln>
        </p:spPr>
        <p:txBody>
          <a:bodyPr anchorCtr="0" anchor="t" bIns="34275" lIns="68575" spcFirstLastPara="1" rIns="68575" wrap="square" tIns="34275">
            <a:normAutofit/>
          </a:bodyPr>
          <a:lstStyle>
            <a:lvl1pPr indent="-342900" lvl="0" marL="457200" algn="l">
              <a:lnSpc>
                <a:spcPct val="100000"/>
              </a:lnSpc>
              <a:spcBef>
                <a:spcPts val="500"/>
              </a:spcBef>
              <a:spcAft>
                <a:spcPts val="0"/>
              </a:spcAft>
              <a:buClr>
                <a:schemeClr val="dk1"/>
              </a:buClr>
              <a:buSzPts val="1800"/>
              <a:buFont typeface="Noto Sans Symbols"/>
              <a:buChar char="●"/>
              <a:defRPr/>
            </a:lvl1pPr>
            <a:lvl2pPr indent="-342900" lvl="1" marL="914400" algn="l">
              <a:lnSpc>
                <a:spcPct val="100000"/>
              </a:lnSpc>
              <a:spcBef>
                <a:spcPts val="500"/>
              </a:spcBef>
              <a:spcAft>
                <a:spcPts val="0"/>
              </a:spcAft>
              <a:buClr>
                <a:schemeClr val="dk1"/>
              </a:buClr>
              <a:buSzPts val="1800"/>
              <a:buFont typeface="Noto Sans Symbols"/>
              <a:buChar char="●"/>
              <a:defRPr/>
            </a:lvl2pPr>
            <a:lvl3pPr indent="-342900" lvl="2" marL="1371600" algn="l">
              <a:lnSpc>
                <a:spcPct val="100000"/>
              </a:lnSpc>
              <a:spcBef>
                <a:spcPts val="500"/>
              </a:spcBef>
              <a:spcAft>
                <a:spcPts val="0"/>
              </a:spcAft>
              <a:buClr>
                <a:schemeClr val="dk1"/>
              </a:buClr>
              <a:buSzPts val="1800"/>
              <a:buFont typeface="Noto Sans Symbols"/>
              <a:buChar char="●"/>
              <a:defRPr/>
            </a:lvl3pPr>
            <a:lvl4pPr indent="-342900" lvl="3" marL="1828800" algn="l">
              <a:lnSpc>
                <a:spcPct val="100000"/>
              </a:lnSpc>
              <a:spcBef>
                <a:spcPts val="500"/>
              </a:spcBef>
              <a:spcAft>
                <a:spcPts val="0"/>
              </a:spcAft>
              <a:buClr>
                <a:schemeClr val="dk1"/>
              </a:buClr>
              <a:buSzPts val="1800"/>
              <a:buFont typeface="Noto Sans Symbols"/>
              <a:buChar char="●"/>
              <a:defRPr/>
            </a:lvl4pPr>
            <a:lvl5pPr indent="-342900" lvl="4" marL="2286000" algn="l">
              <a:lnSpc>
                <a:spcPct val="100000"/>
              </a:lnSpc>
              <a:spcBef>
                <a:spcPts val="500"/>
              </a:spcBef>
              <a:spcAft>
                <a:spcPts val="0"/>
              </a:spcAft>
              <a:buClr>
                <a:schemeClr val="dk1"/>
              </a:buClr>
              <a:buSzPts val="1800"/>
              <a:buFont typeface="Noto Sans Symbols"/>
              <a:buChar char="●"/>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cxnSp>
        <p:nvCxnSpPr>
          <p:cNvPr id="52" name="Google Shape;52;p13"/>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sp>
        <p:nvSpPr>
          <p:cNvPr id="53" name="Google Shape;53;p13"/>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54" name="Google Shape;54;p13"/>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表紙（基本）" showMasterSp="0">
  <p:cSld name="表紙（基本）">
    <p:spTree>
      <p:nvGrpSpPr>
        <p:cNvPr id="60" name="Shape 60"/>
        <p:cNvGrpSpPr/>
        <p:nvPr/>
      </p:nvGrpSpPr>
      <p:grpSpPr>
        <a:xfrm>
          <a:off x="0" y="0"/>
          <a:ext cx="0" cy="0"/>
          <a:chOff x="0" y="0"/>
          <a:chExt cx="0" cy="0"/>
        </a:xfrm>
      </p:grpSpPr>
      <p:pic>
        <p:nvPicPr>
          <p:cNvPr id="61" name="Google Shape;61;p15"/>
          <p:cNvPicPr preferRelativeResize="0"/>
          <p:nvPr/>
        </p:nvPicPr>
        <p:blipFill rotWithShape="1">
          <a:blip r:embed="rId2">
            <a:alphaModFix/>
          </a:blip>
          <a:srcRect b="0" l="0" r="0" t="0"/>
          <a:stretch/>
        </p:blipFill>
        <p:spPr>
          <a:xfrm>
            <a:off x="6615113" y="0"/>
            <a:ext cx="2535526" cy="5143499"/>
          </a:xfrm>
          <a:prstGeom prst="rect">
            <a:avLst/>
          </a:prstGeom>
          <a:noFill/>
          <a:ln>
            <a:noFill/>
          </a:ln>
        </p:spPr>
      </p:pic>
      <p:pic>
        <p:nvPicPr>
          <p:cNvPr id="62" name="Google Shape;62;p15"/>
          <p:cNvPicPr preferRelativeResize="0"/>
          <p:nvPr/>
        </p:nvPicPr>
        <p:blipFill rotWithShape="1">
          <a:blip r:embed="rId3">
            <a:alphaModFix/>
          </a:blip>
          <a:srcRect b="0" l="0" r="0" t="0"/>
          <a:stretch/>
        </p:blipFill>
        <p:spPr>
          <a:xfrm>
            <a:off x="511366" y="4733492"/>
            <a:ext cx="1206900" cy="190174"/>
          </a:xfrm>
          <a:prstGeom prst="rect">
            <a:avLst/>
          </a:prstGeom>
          <a:noFill/>
          <a:ln>
            <a:noFill/>
          </a:ln>
        </p:spPr>
      </p:pic>
      <p:sp>
        <p:nvSpPr>
          <p:cNvPr id="63" name="Google Shape;63;p15"/>
          <p:cNvSpPr txBox="1"/>
          <p:nvPr>
            <p:ph idx="1" type="body"/>
          </p:nvPr>
        </p:nvSpPr>
        <p:spPr>
          <a:xfrm>
            <a:off x="450900" y="455344"/>
            <a:ext cx="5986500" cy="595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500"/>
              <a:buFont typeface="Arial"/>
              <a:buNone/>
              <a:defRPr b="1" sz="1500">
                <a:latin typeface="Arial"/>
                <a:ea typeface="Arial"/>
                <a:cs typeface="Arial"/>
                <a:sym typeface="Aria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4" name="Google Shape;64;p15"/>
          <p:cNvSpPr txBox="1"/>
          <p:nvPr>
            <p:ph idx="2" type="body"/>
          </p:nvPr>
        </p:nvSpPr>
        <p:spPr>
          <a:xfrm>
            <a:off x="450900" y="1556943"/>
            <a:ext cx="5986500" cy="1357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2600"/>
              <a:buFont typeface="Arial"/>
              <a:buNone/>
              <a:defRPr b="1" sz="2600">
                <a:latin typeface="Arial"/>
                <a:ea typeface="Arial"/>
                <a:cs typeface="Arial"/>
                <a:sym typeface="Aria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5" name="Google Shape;65;p15"/>
          <p:cNvSpPr txBox="1"/>
          <p:nvPr>
            <p:ph idx="3" type="body"/>
          </p:nvPr>
        </p:nvSpPr>
        <p:spPr>
          <a:xfrm>
            <a:off x="450900" y="3269700"/>
            <a:ext cx="4931100" cy="2523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dk1"/>
              </a:buClr>
              <a:buSzPts val="1100"/>
              <a:buFont typeface="Arial"/>
              <a:buNone/>
              <a:defRPr sz="1100"/>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6" name="Google Shape;66;p15"/>
          <p:cNvSpPr txBox="1"/>
          <p:nvPr>
            <p:ph idx="4" type="body"/>
          </p:nvPr>
        </p:nvSpPr>
        <p:spPr>
          <a:xfrm>
            <a:off x="450900" y="3828600"/>
            <a:ext cx="4931100" cy="4500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dk1"/>
              </a:buClr>
              <a:buSzPts val="1700"/>
              <a:buFont typeface="Arial"/>
              <a:buNone/>
              <a:defRPr sz="1700"/>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7" name="Google Shape;67;p15"/>
          <p:cNvSpPr txBox="1"/>
          <p:nvPr>
            <p:ph idx="5" type="body"/>
          </p:nvPr>
        </p:nvSpPr>
        <p:spPr>
          <a:xfrm>
            <a:off x="450900" y="4279500"/>
            <a:ext cx="2732100" cy="2679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dk1"/>
              </a:buClr>
              <a:buSzPts val="1100"/>
              <a:buFont typeface="Arial"/>
              <a:buNone/>
              <a:defRPr sz="1100">
                <a:latin typeface="Arial"/>
                <a:ea typeface="Arial"/>
                <a:cs typeface="Arial"/>
                <a:sym typeface="Aria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68" name="Google Shape;68;p15"/>
          <p:cNvSpPr txBox="1"/>
          <p:nvPr>
            <p:ph idx="6" type="body"/>
          </p:nvPr>
        </p:nvSpPr>
        <p:spPr>
          <a:xfrm>
            <a:off x="450900" y="3521869"/>
            <a:ext cx="4931100" cy="2523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dk1"/>
              </a:buClr>
              <a:buSzPts val="1100"/>
              <a:buFont typeface="Arial"/>
              <a:buNone/>
              <a:defRPr sz="1100"/>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テキストのみ）">
  <p:cSld name="本文（テキストのみ）">
    <p:spTree>
      <p:nvGrpSpPr>
        <p:cNvPr id="69" name="Shape 69"/>
        <p:cNvGrpSpPr/>
        <p:nvPr/>
      </p:nvGrpSpPr>
      <p:grpSpPr>
        <a:xfrm>
          <a:off x="0" y="0"/>
          <a:ext cx="0" cy="0"/>
          <a:chOff x="0" y="0"/>
          <a:chExt cx="0" cy="0"/>
        </a:xfrm>
      </p:grpSpPr>
      <p:sp>
        <p:nvSpPr>
          <p:cNvPr id="70" name="Google Shape;70;p16"/>
          <p:cNvSpPr txBox="1"/>
          <p:nvPr>
            <p:ph idx="1" type="body"/>
          </p:nvPr>
        </p:nvSpPr>
        <p:spPr>
          <a:xfrm>
            <a:off x="251100" y="899100"/>
            <a:ext cx="8642700" cy="3942000"/>
          </a:xfrm>
          <a:prstGeom prst="rect">
            <a:avLst/>
          </a:prstGeom>
          <a:noFill/>
          <a:ln>
            <a:noFill/>
          </a:ln>
        </p:spPr>
        <p:txBody>
          <a:bodyPr anchorCtr="0" anchor="t" bIns="34275" lIns="68575" spcFirstLastPara="1" rIns="68575" wrap="square" tIns="34275">
            <a:normAutofit/>
          </a:bodyPr>
          <a:lstStyle>
            <a:lvl1pPr indent="-342900" lvl="0" marL="457200" algn="l">
              <a:lnSpc>
                <a:spcPct val="100000"/>
              </a:lnSpc>
              <a:spcBef>
                <a:spcPts val="500"/>
              </a:spcBef>
              <a:spcAft>
                <a:spcPts val="0"/>
              </a:spcAft>
              <a:buClr>
                <a:schemeClr val="dk1"/>
              </a:buClr>
              <a:buSzPts val="1800"/>
              <a:buFont typeface="Noto Sans Symbols"/>
              <a:buChar char="●"/>
              <a:defRPr/>
            </a:lvl1pPr>
            <a:lvl2pPr indent="-342900" lvl="1" marL="914400" algn="l">
              <a:lnSpc>
                <a:spcPct val="100000"/>
              </a:lnSpc>
              <a:spcBef>
                <a:spcPts val="500"/>
              </a:spcBef>
              <a:spcAft>
                <a:spcPts val="0"/>
              </a:spcAft>
              <a:buClr>
                <a:schemeClr val="dk1"/>
              </a:buClr>
              <a:buSzPts val="1800"/>
              <a:buFont typeface="Noto Sans Symbols"/>
              <a:buChar char="●"/>
              <a:defRPr/>
            </a:lvl2pPr>
            <a:lvl3pPr indent="-342900" lvl="2" marL="1371600" algn="l">
              <a:lnSpc>
                <a:spcPct val="100000"/>
              </a:lnSpc>
              <a:spcBef>
                <a:spcPts val="500"/>
              </a:spcBef>
              <a:spcAft>
                <a:spcPts val="0"/>
              </a:spcAft>
              <a:buClr>
                <a:schemeClr val="dk1"/>
              </a:buClr>
              <a:buSzPts val="1800"/>
              <a:buFont typeface="Noto Sans Symbols"/>
              <a:buChar char="●"/>
              <a:defRPr/>
            </a:lvl3pPr>
            <a:lvl4pPr indent="-342900" lvl="3" marL="1828800" algn="l">
              <a:lnSpc>
                <a:spcPct val="100000"/>
              </a:lnSpc>
              <a:spcBef>
                <a:spcPts val="500"/>
              </a:spcBef>
              <a:spcAft>
                <a:spcPts val="0"/>
              </a:spcAft>
              <a:buClr>
                <a:schemeClr val="dk1"/>
              </a:buClr>
              <a:buSzPts val="1800"/>
              <a:buFont typeface="Noto Sans Symbols"/>
              <a:buChar char="●"/>
              <a:defRPr/>
            </a:lvl4pPr>
            <a:lvl5pPr indent="-342900" lvl="4" marL="2286000" algn="l">
              <a:lnSpc>
                <a:spcPct val="100000"/>
              </a:lnSpc>
              <a:spcBef>
                <a:spcPts val="500"/>
              </a:spcBef>
              <a:spcAft>
                <a:spcPts val="0"/>
              </a:spcAft>
              <a:buClr>
                <a:schemeClr val="dk1"/>
              </a:buClr>
              <a:buSzPts val="1800"/>
              <a:buFont typeface="Noto Sans Symbols"/>
              <a:buChar char="●"/>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cxnSp>
        <p:nvCxnSpPr>
          <p:cNvPr id="71" name="Google Shape;71;p16"/>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sp>
        <p:nvSpPr>
          <p:cNvPr id="72" name="Google Shape;72;p16"/>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73" name="Google Shape;73;p16"/>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ロゴ（基本）" showMasterSp="0" type="tx">
  <p:cSld name="TITLE_AND_BODY">
    <p:bg>
      <p:bgPr>
        <a:solidFill>
          <a:srgbClr val="B8BBBF"/>
        </a:solidFill>
      </p:bgPr>
    </p:bg>
    <p:spTree>
      <p:nvGrpSpPr>
        <p:cNvPr id="74" name="Shape 74"/>
        <p:cNvGrpSpPr/>
        <p:nvPr/>
      </p:nvGrpSpPr>
      <p:grpSpPr>
        <a:xfrm>
          <a:off x="0" y="0"/>
          <a:ext cx="0" cy="0"/>
          <a:chOff x="0" y="0"/>
          <a:chExt cx="0" cy="0"/>
        </a:xfrm>
      </p:grpSpPr>
      <p:pic>
        <p:nvPicPr>
          <p:cNvPr descr="挿絵 が含まれている画像&#10;&#10;自動的に生成された説明" id="75" name="Google Shape;75;p17"/>
          <p:cNvPicPr preferRelativeResize="0"/>
          <p:nvPr/>
        </p:nvPicPr>
        <p:blipFill rotWithShape="1">
          <a:blip r:embed="rId2">
            <a:alphaModFix/>
          </a:blip>
          <a:srcRect b="0" l="0" r="0" t="0"/>
          <a:stretch/>
        </p:blipFill>
        <p:spPr>
          <a:xfrm>
            <a:off x="3091993" y="2338541"/>
            <a:ext cx="2960015" cy="466417"/>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表紙（Dark）" showMasterSp="0">
  <p:cSld name="表紙（Dark）">
    <p:bg>
      <p:bgPr>
        <a:solidFill>
          <a:schemeClr val="dk1"/>
        </a:solidFill>
      </p:bgPr>
    </p:bg>
    <p:spTree>
      <p:nvGrpSpPr>
        <p:cNvPr id="76" name="Shape 76"/>
        <p:cNvGrpSpPr/>
        <p:nvPr/>
      </p:nvGrpSpPr>
      <p:grpSpPr>
        <a:xfrm>
          <a:off x="0" y="0"/>
          <a:ext cx="0" cy="0"/>
          <a:chOff x="0" y="0"/>
          <a:chExt cx="0" cy="0"/>
        </a:xfrm>
      </p:grpSpPr>
      <p:pic>
        <p:nvPicPr>
          <p:cNvPr descr="挿絵 が含まれている画像&#10;&#10;自動的に生成された説明" id="77" name="Google Shape;77;p18"/>
          <p:cNvPicPr preferRelativeResize="0"/>
          <p:nvPr/>
        </p:nvPicPr>
        <p:blipFill rotWithShape="1">
          <a:blip r:embed="rId2">
            <a:alphaModFix/>
          </a:blip>
          <a:srcRect b="0" l="0" r="0" t="0"/>
          <a:stretch/>
        </p:blipFill>
        <p:spPr>
          <a:xfrm>
            <a:off x="510300" y="4733100"/>
            <a:ext cx="1199449" cy="189000"/>
          </a:xfrm>
          <a:prstGeom prst="rect">
            <a:avLst/>
          </a:prstGeom>
          <a:noFill/>
          <a:ln>
            <a:noFill/>
          </a:ln>
        </p:spPr>
      </p:pic>
      <p:sp>
        <p:nvSpPr>
          <p:cNvPr id="78" name="Google Shape;78;p18"/>
          <p:cNvSpPr txBox="1"/>
          <p:nvPr>
            <p:ph idx="1" type="body"/>
          </p:nvPr>
        </p:nvSpPr>
        <p:spPr>
          <a:xfrm>
            <a:off x="450900" y="455344"/>
            <a:ext cx="5986500" cy="595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lt1"/>
              </a:buClr>
              <a:buSzPts val="1500"/>
              <a:buFont typeface="Arial"/>
              <a:buNone/>
              <a:defRPr b="1" sz="1500">
                <a:solidFill>
                  <a:schemeClr val="lt1"/>
                </a:solidFill>
                <a:latin typeface="Arial"/>
                <a:ea typeface="Arial"/>
                <a:cs typeface="Arial"/>
                <a:sym typeface="Aria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79" name="Google Shape;79;p18"/>
          <p:cNvSpPr txBox="1"/>
          <p:nvPr>
            <p:ph idx="2" type="body"/>
          </p:nvPr>
        </p:nvSpPr>
        <p:spPr>
          <a:xfrm>
            <a:off x="450900" y="1556943"/>
            <a:ext cx="5986500" cy="1357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lt1"/>
              </a:buClr>
              <a:buSzPts val="2600"/>
              <a:buFont typeface="Arial"/>
              <a:buNone/>
              <a:defRPr b="1" sz="2600">
                <a:solidFill>
                  <a:schemeClr val="lt1"/>
                </a:solidFill>
                <a:latin typeface="Arial"/>
                <a:ea typeface="Arial"/>
                <a:cs typeface="Arial"/>
                <a:sym typeface="Aria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0" name="Google Shape;80;p18"/>
          <p:cNvSpPr txBox="1"/>
          <p:nvPr>
            <p:ph idx="3" type="body"/>
          </p:nvPr>
        </p:nvSpPr>
        <p:spPr>
          <a:xfrm>
            <a:off x="450900" y="3828600"/>
            <a:ext cx="4931100" cy="4500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lt1"/>
              </a:buClr>
              <a:buSzPts val="1700"/>
              <a:buFont typeface="Arial"/>
              <a:buNone/>
              <a:defRPr sz="1700">
                <a:solidFill>
                  <a:schemeClr val="lt1"/>
                </a:solidFil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1" name="Google Shape;81;p18"/>
          <p:cNvSpPr txBox="1"/>
          <p:nvPr>
            <p:ph idx="4" type="body"/>
          </p:nvPr>
        </p:nvSpPr>
        <p:spPr>
          <a:xfrm>
            <a:off x="450900" y="4279500"/>
            <a:ext cx="2732100" cy="2679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lt1"/>
              </a:buClr>
              <a:buSzPts val="1100"/>
              <a:buFont typeface="Arial"/>
              <a:buNone/>
              <a:defRPr sz="1100">
                <a:solidFill>
                  <a:schemeClr val="lt1"/>
                </a:solidFill>
                <a:latin typeface="Arial"/>
                <a:ea typeface="Arial"/>
                <a:cs typeface="Arial"/>
                <a:sym typeface="Aria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2" name="Google Shape;82;p18"/>
          <p:cNvSpPr txBox="1"/>
          <p:nvPr>
            <p:ph idx="5" type="body"/>
          </p:nvPr>
        </p:nvSpPr>
        <p:spPr>
          <a:xfrm>
            <a:off x="450900" y="3269700"/>
            <a:ext cx="4931100" cy="2523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lt1"/>
              </a:buClr>
              <a:buSzPts val="1100"/>
              <a:buFont typeface="Arial"/>
              <a:buNone/>
              <a:defRPr sz="1100">
                <a:solidFill>
                  <a:schemeClr val="lt1"/>
                </a:solidFil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3" name="Google Shape;83;p18"/>
          <p:cNvSpPr txBox="1"/>
          <p:nvPr>
            <p:ph idx="6" type="body"/>
          </p:nvPr>
        </p:nvSpPr>
        <p:spPr>
          <a:xfrm>
            <a:off x="450900" y="3521869"/>
            <a:ext cx="4931100" cy="252300"/>
          </a:xfrm>
          <a:prstGeom prst="rect">
            <a:avLst/>
          </a:prstGeom>
          <a:noFill/>
          <a:ln>
            <a:noFill/>
          </a:ln>
        </p:spPr>
        <p:txBody>
          <a:bodyPr anchorCtr="0" anchor="t" bIns="34275" lIns="68575" spcFirstLastPara="1" rIns="68575" wrap="square" tIns="34275">
            <a:noAutofit/>
          </a:bodyPr>
          <a:lstStyle>
            <a:lvl1pPr indent="-228600" lvl="0" marL="457200" algn="l">
              <a:lnSpc>
                <a:spcPct val="100000"/>
              </a:lnSpc>
              <a:spcBef>
                <a:spcPts val="500"/>
              </a:spcBef>
              <a:spcAft>
                <a:spcPts val="0"/>
              </a:spcAft>
              <a:buClr>
                <a:schemeClr val="lt1"/>
              </a:buClr>
              <a:buSzPts val="1100"/>
              <a:buFont typeface="Arial"/>
              <a:buNone/>
              <a:defRPr sz="1100">
                <a:solidFill>
                  <a:schemeClr val="lt1"/>
                </a:solidFil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id="84" name="Google Shape;84;p18"/>
          <p:cNvPicPr preferRelativeResize="0"/>
          <p:nvPr/>
        </p:nvPicPr>
        <p:blipFill rotWithShape="1">
          <a:blip r:embed="rId3">
            <a:alphaModFix/>
          </a:blip>
          <a:srcRect b="0" l="0" r="0" t="0"/>
          <a:stretch/>
        </p:blipFill>
        <p:spPr>
          <a:xfrm>
            <a:off x="6615113" y="0"/>
            <a:ext cx="2535526" cy="514349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プライバシー宣言">
  <p:cSld name="プライバシー宣言">
    <p:spTree>
      <p:nvGrpSpPr>
        <p:cNvPr id="85" name="Shape 85"/>
        <p:cNvGrpSpPr/>
        <p:nvPr/>
      </p:nvGrpSpPr>
      <p:grpSpPr>
        <a:xfrm>
          <a:off x="0" y="0"/>
          <a:ext cx="0" cy="0"/>
          <a:chOff x="0" y="0"/>
          <a:chExt cx="0" cy="0"/>
        </a:xfrm>
      </p:grpSpPr>
      <p:pic>
        <p:nvPicPr>
          <p:cNvPr id="86" name="Google Shape;86;p19"/>
          <p:cNvPicPr preferRelativeResize="0"/>
          <p:nvPr/>
        </p:nvPicPr>
        <p:blipFill rotWithShape="1">
          <a:blip r:embed="rId2">
            <a:alphaModFix/>
          </a:blip>
          <a:srcRect b="0" l="0" r="0" t="0"/>
          <a:stretch/>
        </p:blipFill>
        <p:spPr>
          <a:xfrm>
            <a:off x="6615113" y="0"/>
            <a:ext cx="2535526" cy="5143499"/>
          </a:xfrm>
          <a:prstGeom prst="rect">
            <a:avLst/>
          </a:prstGeom>
          <a:noFill/>
          <a:ln>
            <a:noFill/>
          </a:ln>
        </p:spPr>
      </p:pic>
      <p:sp>
        <p:nvSpPr>
          <p:cNvPr id="87" name="Google Shape;87;p19"/>
          <p:cNvSpPr txBox="1"/>
          <p:nvPr>
            <p:ph idx="12" type="sldNum"/>
          </p:nvPr>
        </p:nvSpPr>
        <p:spPr>
          <a:xfrm>
            <a:off x="8636869" y="4913599"/>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88" name="Google Shape;88;p19"/>
          <p:cNvSpPr txBox="1"/>
          <p:nvPr/>
        </p:nvSpPr>
        <p:spPr>
          <a:xfrm>
            <a:off x="500383" y="1015244"/>
            <a:ext cx="5807400" cy="13161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Arial"/>
                <a:ea typeface="Arial"/>
                <a:cs typeface="Arial"/>
                <a:sym typeface="Arial"/>
              </a:rPr>
              <a:t>ソフトバンクは、お客さまのプライバシーを</a:t>
            </a:r>
            <a:endParaRPr b="0" i="0" sz="27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Arial"/>
                <a:ea typeface="Arial"/>
                <a:cs typeface="Arial"/>
                <a:sym typeface="Arial"/>
              </a:rPr>
              <a:t>最優先に考えます</a:t>
            </a:r>
            <a:endParaRPr b="0" i="0" sz="1100" u="none" cap="none" strike="noStrike">
              <a:solidFill>
                <a:srgbClr val="000000"/>
              </a:solidFill>
              <a:latin typeface="Arial"/>
              <a:ea typeface="Arial"/>
              <a:cs typeface="Arial"/>
              <a:sym typeface="Arial"/>
            </a:endParaRPr>
          </a:p>
        </p:txBody>
      </p:sp>
      <p:sp>
        <p:nvSpPr>
          <p:cNvPr id="89" name="Google Shape;89;p19"/>
          <p:cNvSpPr/>
          <p:nvPr/>
        </p:nvSpPr>
        <p:spPr>
          <a:xfrm>
            <a:off x="500383" y="2380892"/>
            <a:ext cx="6179100" cy="21468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3F3F3F"/>
                </a:solidFill>
                <a:latin typeface="Arial"/>
                <a:ea typeface="Arial"/>
                <a:cs typeface="Arial"/>
                <a:sym typeface="Arial"/>
              </a:rPr>
              <a:t>パーソナルデータの活用は、今日の社会において</a:t>
            </a:r>
            <a:endParaRPr b="0" i="0" sz="15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3F3F3F"/>
                </a:solidFill>
                <a:latin typeface="Arial"/>
                <a:ea typeface="Arial"/>
                <a:cs typeface="Arial"/>
                <a:sym typeface="Arial"/>
              </a:rPr>
              <a:t>あらたな価値の創造や技術発展の原動力となっています。</a:t>
            </a:r>
            <a:endParaRPr b="0" i="0" sz="15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3F3F3F"/>
                </a:solidFill>
                <a:latin typeface="Arial"/>
                <a:ea typeface="Arial"/>
                <a:cs typeface="Arial"/>
                <a:sym typeface="Arial"/>
              </a:rPr>
              <a:t>私たちソフトバンクは、セキュリティ対策や社内データ管理体制の強化に取り組み</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3F3F3F"/>
                </a:solidFill>
                <a:latin typeface="Arial"/>
                <a:ea typeface="Arial"/>
                <a:cs typeface="Arial"/>
                <a:sym typeface="Arial"/>
              </a:rPr>
              <a:t>専門家の活用やパートナー企業との連携強化を行うなど</a:t>
            </a:r>
            <a:endParaRPr b="0"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3F3F3F"/>
                </a:solidFill>
                <a:latin typeface="Arial"/>
                <a:ea typeface="Arial"/>
                <a:cs typeface="Arial"/>
                <a:sym typeface="Arial"/>
              </a:rPr>
              <a:t>お客さまのプライバシー保護に努めてまいります。</a:t>
            </a:r>
            <a:endParaRPr b="0" i="0" sz="15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t/>
            </a:r>
            <a:endParaRPr b="0" i="0" sz="1500" u="none" cap="none" strike="noStrike">
              <a:solidFill>
                <a:srgbClr val="3F3F3F"/>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 sz="1500" u="none" cap="none" strike="noStrike">
                <a:solidFill>
                  <a:srgbClr val="3F3F3F"/>
                </a:solidFill>
                <a:latin typeface="Arial"/>
                <a:ea typeface="Arial"/>
                <a:cs typeface="Arial"/>
                <a:sym typeface="Arial"/>
              </a:rPr>
              <a:t>ソフトバンク株式会社</a:t>
            </a:r>
            <a:endParaRPr b="0" i="0" sz="1500" u="none" cap="none" strike="noStrike">
              <a:solidFill>
                <a:srgbClr val="3F3F3F"/>
              </a:solidFill>
              <a:latin typeface="Arial"/>
              <a:ea typeface="Arial"/>
              <a:cs typeface="Arial"/>
              <a:sym typeface="Arial"/>
            </a:endParaRPr>
          </a:p>
        </p:txBody>
      </p:sp>
      <p:pic>
        <p:nvPicPr>
          <p:cNvPr descr="挿絵 が含まれている画像&#10;&#10;自動的に生成された説明" id="90" name="Google Shape;90;p19"/>
          <p:cNvPicPr preferRelativeResize="0"/>
          <p:nvPr/>
        </p:nvPicPr>
        <p:blipFill rotWithShape="1">
          <a:blip r:embed="rId3">
            <a:alphaModFix/>
          </a:blip>
          <a:srcRect b="0" l="0" r="0" t="0"/>
          <a:stretch/>
        </p:blipFill>
        <p:spPr>
          <a:xfrm>
            <a:off x="7759800" y="244576"/>
            <a:ext cx="1107000" cy="174433"/>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プライバシー宣言（英語）">
  <p:cSld name="プライバシー宣言（英語）">
    <p:spTree>
      <p:nvGrpSpPr>
        <p:cNvPr id="91" name="Shape 91"/>
        <p:cNvGrpSpPr/>
        <p:nvPr/>
      </p:nvGrpSpPr>
      <p:grpSpPr>
        <a:xfrm>
          <a:off x="0" y="0"/>
          <a:ext cx="0" cy="0"/>
          <a:chOff x="0" y="0"/>
          <a:chExt cx="0" cy="0"/>
        </a:xfrm>
      </p:grpSpPr>
      <p:pic>
        <p:nvPicPr>
          <p:cNvPr id="92" name="Google Shape;92;p20"/>
          <p:cNvPicPr preferRelativeResize="0"/>
          <p:nvPr/>
        </p:nvPicPr>
        <p:blipFill rotWithShape="1">
          <a:blip r:embed="rId2">
            <a:alphaModFix/>
          </a:blip>
          <a:srcRect b="0" l="0" r="0" t="0"/>
          <a:stretch/>
        </p:blipFill>
        <p:spPr>
          <a:xfrm>
            <a:off x="6615113" y="0"/>
            <a:ext cx="2535526" cy="5143499"/>
          </a:xfrm>
          <a:prstGeom prst="rect">
            <a:avLst/>
          </a:prstGeom>
          <a:noFill/>
          <a:ln>
            <a:noFill/>
          </a:ln>
        </p:spPr>
      </p:pic>
      <p:sp>
        <p:nvSpPr>
          <p:cNvPr id="93" name="Google Shape;93;p20"/>
          <p:cNvSpPr txBox="1"/>
          <p:nvPr>
            <p:ph idx="12" type="sldNum"/>
          </p:nvPr>
        </p:nvSpPr>
        <p:spPr>
          <a:xfrm>
            <a:off x="8636869" y="4913599"/>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94" name="Google Shape;94;p20"/>
          <p:cNvSpPr txBox="1"/>
          <p:nvPr/>
        </p:nvSpPr>
        <p:spPr>
          <a:xfrm>
            <a:off x="500383" y="866159"/>
            <a:ext cx="5902800" cy="9003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Arial"/>
                <a:ea typeface="Arial"/>
                <a:cs typeface="Arial"/>
                <a:sym typeface="Arial"/>
              </a:rPr>
              <a:t>SoftBank puts customer privacy as top priority.</a:t>
            </a:r>
            <a:endParaRPr b="0" i="0" sz="1100" u="none" cap="none" strike="noStrike">
              <a:solidFill>
                <a:srgbClr val="000000"/>
              </a:solidFill>
              <a:latin typeface="Arial"/>
              <a:ea typeface="Arial"/>
              <a:cs typeface="Arial"/>
              <a:sym typeface="Arial"/>
            </a:endParaRPr>
          </a:p>
        </p:txBody>
      </p:sp>
      <p:sp>
        <p:nvSpPr>
          <p:cNvPr id="95" name="Google Shape;95;p20"/>
          <p:cNvSpPr/>
          <p:nvPr/>
        </p:nvSpPr>
        <p:spPr>
          <a:xfrm>
            <a:off x="500383" y="2231807"/>
            <a:ext cx="5977500" cy="2354100"/>
          </a:xfrm>
          <a:prstGeom prst="rect">
            <a:avLst/>
          </a:prstGeom>
          <a:noFill/>
          <a:ln>
            <a:noFill/>
          </a:ln>
        </p:spPr>
        <p:txBody>
          <a:bodyPr anchorCtr="0" anchor="t" bIns="34275" lIns="68575" spcFirstLastPara="1" rIns="68575" wrap="square" tIns="34275">
            <a:noAutofit/>
          </a:bodyPr>
          <a:lstStyle/>
          <a:p>
            <a:pPr indent="0" lvl="0" marL="0" marR="0" rtl="0" algn="l">
              <a:lnSpc>
                <a:spcPct val="133333"/>
              </a:lnSpc>
              <a:spcBef>
                <a:spcPts val="0"/>
              </a:spcBef>
              <a:spcAft>
                <a:spcPts val="0"/>
              </a:spcAft>
              <a:buClr>
                <a:srgbClr val="000000"/>
              </a:buClr>
              <a:buSzPts val="1400"/>
              <a:buFont typeface="Arial"/>
              <a:buNone/>
            </a:pPr>
            <a:r>
              <a:rPr b="0" i="0" lang="en" sz="1400" u="none" cap="none" strike="noStrike">
                <a:solidFill>
                  <a:srgbClr val="3F3F3F"/>
                </a:solidFill>
                <a:latin typeface="Arial"/>
                <a:ea typeface="Arial"/>
                <a:cs typeface="Arial"/>
                <a:sym typeface="Arial"/>
              </a:rPr>
              <a:t>The use of personal data has become a driving force for the creation of new value and technological development in today's society.</a:t>
            </a:r>
            <a:endParaRPr b="0" i="0" sz="1100" u="none" cap="none" strike="noStrike">
              <a:solidFill>
                <a:srgbClr val="000000"/>
              </a:solidFill>
              <a:latin typeface="Arial"/>
              <a:ea typeface="Arial"/>
              <a:cs typeface="Arial"/>
              <a:sym typeface="Arial"/>
            </a:endParaRPr>
          </a:p>
          <a:p>
            <a:pPr indent="0" lvl="0" marL="0" marR="0" rtl="0" algn="l">
              <a:lnSpc>
                <a:spcPct val="133333"/>
              </a:lnSpc>
              <a:spcBef>
                <a:spcPts val="0"/>
              </a:spcBef>
              <a:spcAft>
                <a:spcPts val="0"/>
              </a:spcAft>
              <a:buClr>
                <a:srgbClr val="000000"/>
              </a:buClr>
              <a:buSzPts val="1400"/>
              <a:buFont typeface="Arial"/>
              <a:buNone/>
            </a:pPr>
            <a:r>
              <a:t/>
            </a:r>
            <a:endParaRPr b="0" i="0" sz="1400" u="none" cap="none" strike="noStrike">
              <a:solidFill>
                <a:srgbClr val="3F3F3F"/>
              </a:solidFill>
              <a:latin typeface="Arial"/>
              <a:ea typeface="Arial"/>
              <a:cs typeface="Arial"/>
              <a:sym typeface="Arial"/>
            </a:endParaRPr>
          </a:p>
          <a:p>
            <a:pPr indent="0" lvl="0" marL="0" marR="0" rtl="0" algn="l">
              <a:lnSpc>
                <a:spcPct val="133333"/>
              </a:lnSpc>
              <a:spcBef>
                <a:spcPts val="0"/>
              </a:spcBef>
              <a:spcAft>
                <a:spcPts val="0"/>
              </a:spcAft>
              <a:buClr>
                <a:srgbClr val="000000"/>
              </a:buClr>
              <a:buSzPts val="1400"/>
              <a:buFont typeface="Arial"/>
              <a:buNone/>
            </a:pPr>
            <a:r>
              <a:rPr b="0" i="0" lang="en" sz="1400" u="none" cap="none" strike="noStrike">
                <a:solidFill>
                  <a:srgbClr val="3F3F3F"/>
                </a:solidFill>
                <a:latin typeface="Arial"/>
                <a:ea typeface="Arial"/>
                <a:cs typeface="Arial"/>
                <a:sym typeface="Arial"/>
              </a:rPr>
              <a:t>We at SoftBank are committed to protecting the privacy of our customers by strengthening security measures and internal data management systems, utilizing experts, and strengthening cooperation with partner companies. </a:t>
            </a:r>
            <a:endParaRPr b="0" i="0" sz="1100" u="none" cap="none" strike="noStrike">
              <a:solidFill>
                <a:srgbClr val="000000"/>
              </a:solidFill>
              <a:latin typeface="Arial"/>
              <a:ea typeface="Arial"/>
              <a:cs typeface="Arial"/>
              <a:sym typeface="Arial"/>
            </a:endParaRPr>
          </a:p>
          <a:p>
            <a:pPr indent="0" lvl="0" marL="0" marR="0" rtl="0" algn="l">
              <a:lnSpc>
                <a:spcPct val="133333"/>
              </a:lnSpc>
              <a:spcBef>
                <a:spcPts val="0"/>
              </a:spcBef>
              <a:spcAft>
                <a:spcPts val="0"/>
              </a:spcAft>
              <a:buClr>
                <a:srgbClr val="000000"/>
              </a:buClr>
              <a:buSzPts val="1400"/>
              <a:buFont typeface="Arial"/>
              <a:buNone/>
            </a:pPr>
            <a:r>
              <a:t/>
            </a:r>
            <a:endParaRPr b="0" i="0" sz="1400" u="none" cap="none" strike="noStrike">
              <a:solidFill>
                <a:srgbClr val="3F3F3F"/>
              </a:solidFill>
              <a:latin typeface="Arial"/>
              <a:ea typeface="Arial"/>
              <a:cs typeface="Arial"/>
              <a:sym typeface="Arial"/>
            </a:endParaRPr>
          </a:p>
          <a:p>
            <a:pPr indent="0" lvl="0" marL="0" marR="0" rtl="0" algn="l">
              <a:lnSpc>
                <a:spcPct val="133333"/>
              </a:lnSpc>
              <a:spcBef>
                <a:spcPts val="0"/>
              </a:spcBef>
              <a:spcAft>
                <a:spcPts val="0"/>
              </a:spcAft>
              <a:buClr>
                <a:srgbClr val="000000"/>
              </a:buClr>
              <a:buSzPts val="1400"/>
              <a:buFont typeface="Arial"/>
              <a:buNone/>
            </a:pPr>
            <a:r>
              <a:t/>
            </a:r>
            <a:endParaRPr b="0" i="0" sz="1400" u="none" cap="none" strike="noStrike">
              <a:solidFill>
                <a:srgbClr val="3F3F3F"/>
              </a:solidFill>
              <a:latin typeface="Arial"/>
              <a:ea typeface="Arial"/>
              <a:cs typeface="Arial"/>
              <a:sym typeface="Arial"/>
            </a:endParaRPr>
          </a:p>
          <a:p>
            <a:pPr indent="0" lvl="0" marL="0" marR="0" rtl="0" algn="l">
              <a:lnSpc>
                <a:spcPct val="133333"/>
              </a:lnSpc>
              <a:spcBef>
                <a:spcPts val="0"/>
              </a:spcBef>
              <a:spcAft>
                <a:spcPts val="0"/>
              </a:spcAft>
              <a:buClr>
                <a:srgbClr val="000000"/>
              </a:buClr>
              <a:buSzPts val="1400"/>
              <a:buFont typeface="Arial"/>
              <a:buNone/>
            </a:pPr>
            <a:r>
              <a:rPr b="0" i="0" lang="en" sz="1400" u="none" cap="none" strike="noStrike">
                <a:solidFill>
                  <a:srgbClr val="3F3F3F"/>
                </a:solidFill>
                <a:latin typeface="Arial"/>
                <a:ea typeface="Arial"/>
                <a:cs typeface="Arial"/>
                <a:sym typeface="Arial"/>
              </a:rPr>
              <a:t>SoftBank Corp.</a:t>
            </a:r>
            <a:endParaRPr b="0" i="0" sz="1100" u="none" cap="none" strike="noStrike">
              <a:solidFill>
                <a:srgbClr val="000000"/>
              </a:solidFill>
              <a:latin typeface="Arial"/>
              <a:ea typeface="Arial"/>
              <a:cs typeface="Arial"/>
              <a:sym typeface="Arial"/>
            </a:endParaRPr>
          </a:p>
        </p:txBody>
      </p:sp>
      <p:pic>
        <p:nvPicPr>
          <p:cNvPr descr="挿絵 が含まれている画像&#10;&#10;自動的に生成された説明" id="96" name="Google Shape;96;p20"/>
          <p:cNvPicPr preferRelativeResize="0"/>
          <p:nvPr/>
        </p:nvPicPr>
        <p:blipFill rotWithShape="1">
          <a:blip r:embed="rId3">
            <a:alphaModFix/>
          </a:blip>
          <a:srcRect b="0" l="0" r="0" t="0"/>
          <a:stretch/>
        </p:blipFill>
        <p:spPr>
          <a:xfrm>
            <a:off x="7759800" y="244576"/>
            <a:ext cx="1107000" cy="174433"/>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ディバイダー" showMasterSp="0">
  <p:cSld name="ディバイダー">
    <p:spTree>
      <p:nvGrpSpPr>
        <p:cNvPr id="97" name="Shape 97"/>
        <p:cNvGrpSpPr/>
        <p:nvPr/>
      </p:nvGrpSpPr>
      <p:grpSpPr>
        <a:xfrm>
          <a:off x="0" y="0"/>
          <a:ext cx="0" cy="0"/>
          <a:chOff x="0" y="0"/>
          <a:chExt cx="0" cy="0"/>
        </a:xfrm>
      </p:grpSpPr>
      <p:pic>
        <p:nvPicPr>
          <p:cNvPr id="98" name="Google Shape;98;p21"/>
          <p:cNvPicPr preferRelativeResize="0"/>
          <p:nvPr/>
        </p:nvPicPr>
        <p:blipFill rotWithShape="1">
          <a:blip r:embed="rId2">
            <a:alphaModFix/>
          </a:blip>
          <a:srcRect b="0" l="0" r="0" t="0"/>
          <a:stretch/>
        </p:blipFill>
        <p:spPr>
          <a:xfrm>
            <a:off x="6615113" y="0"/>
            <a:ext cx="2535526" cy="5143499"/>
          </a:xfrm>
          <a:prstGeom prst="rect">
            <a:avLst/>
          </a:prstGeom>
          <a:noFill/>
          <a:ln>
            <a:noFill/>
          </a:ln>
        </p:spPr>
      </p:pic>
      <p:sp>
        <p:nvSpPr>
          <p:cNvPr id="99" name="Google Shape;99;p21"/>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00" name="Google Shape;100;p21"/>
          <p:cNvSpPr txBox="1"/>
          <p:nvPr>
            <p:ph idx="1" type="body"/>
          </p:nvPr>
        </p:nvSpPr>
        <p:spPr>
          <a:xfrm>
            <a:off x="450546" y="2383300"/>
            <a:ext cx="5878800" cy="7503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2600"/>
              <a:buFont typeface="Arial"/>
              <a:buNone/>
              <a:defRPr b="1" sz="2600"/>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descr="挿絵 が含まれている画像&#10;&#10;自動的に生成された説明" id="101" name="Google Shape;101;p21"/>
          <p:cNvPicPr preferRelativeResize="0"/>
          <p:nvPr/>
        </p:nvPicPr>
        <p:blipFill rotWithShape="1">
          <a:blip r:embed="rId3">
            <a:alphaModFix/>
          </a:blip>
          <a:srcRect b="0" l="0" r="0" t="0"/>
          <a:stretch/>
        </p:blipFill>
        <p:spPr>
          <a:xfrm>
            <a:off x="7759800" y="244576"/>
            <a:ext cx="1107000" cy="174433"/>
          </a:xfrm>
          <a:prstGeom prst="rect">
            <a:avLst/>
          </a:prstGeom>
          <a:noFill/>
          <a:ln>
            <a:noFill/>
          </a:ln>
        </p:spPr>
      </p:pic>
      <p:sp>
        <p:nvSpPr>
          <p:cNvPr id="102" name="Google Shape;102;p21"/>
          <p:cNvSpPr txBox="1"/>
          <p:nvPr/>
        </p:nvSpPr>
        <p:spPr>
          <a:xfrm>
            <a:off x="246221" y="4941809"/>
            <a:ext cx="2229000" cy="107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rgbClr val="A5A5A5"/>
                </a:solidFill>
                <a:latin typeface="Arial"/>
                <a:ea typeface="Arial"/>
                <a:cs typeface="Arial"/>
                <a:sym typeface="Arial"/>
              </a:rPr>
              <a:t>© SoftBank Corp. All Rights Reserved. </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ディバイダー（Dark）" showMasterSp="0">
  <p:cSld name="ディバイダー（Dark）">
    <p:bg>
      <p:bgPr>
        <a:solidFill>
          <a:schemeClr val="dk1"/>
        </a:solidFill>
      </p:bgPr>
    </p:bg>
    <p:spTree>
      <p:nvGrpSpPr>
        <p:cNvPr id="103" name="Shape 103"/>
        <p:cNvGrpSpPr/>
        <p:nvPr/>
      </p:nvGrpSpPr>
      <p:grpSpPr>
        <a:xfrm>
          <a:off x="0" y="0"/>
          <a:ext cx="0" cy="0"/>
          <a:chOff x="0" y="0"/>
          <a:chExt cx="0" cy="0"/>
        </a:xfrm>
      </p:grpSpPr>
      <p:pic>
        <p:nvPicPr>
          <p:cNvPr id="104" name="Google Shape;104;p22"/>
          <p:cNvPicPr preferRelativeResize="0"/>
          <p:nvPr/>
        </p:nvPicPr>
        <p:blipFill rotWithShape="1">
          <a:blip r:embed="rId2">
            <a:alphaModFix/>
          </a:blip>
          <a:srcRect b="0" l="0" r="0" t="0"/>
          <a:stretch/>
        </p:blipFill>
        <p:spPr>
          <a:xfrm>
            <a:off x="6615113" y="0"/>
            <a:ext cx="2528887" cy="5143500"/>
          </a:xfrm>
          <a:prstGeom prst="rect">
            <a:avLst/>
          </a:prstGeom>
          <a:noFill/>
          <a:ln>
            <a:noFill/>
          </a:ln>
        </p:spPr>
      </p:pic>
      <p:sp>
        <p:nvSpPr>
          <p:cNvPr id="105" name="Google Shape;105;p22"/>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06" name="Google Shape;106;p22"/>
          <p:cNvSpPr txBox="1"/>
          <p:nvPr>
            <p:ph idx="1" type="body"/>
          </p:nvPr>
        </p:nvSpPr>
        <p:spPr>
          <a:xfrm>
            <a:off x="450546" y="2383300"/>
            <a:ext cx="5878800" cy="7503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lt1"/>
              </a:buClr>
              <a:buSzPts val="2600"/>
              <a:buFont typeface="Arial"/>
              <a:buNone/>
              <a:defRPr b="1" sz="2600">
                <a:solidFill>
                  <a:schemeClr val="lt1"/>
                </a:solidFil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descr="挿絵 が含まれている画像&#10;&#10;自動的に生成された説明" id="107" name="Google Shape;107;p22"/>
          <p:cNvPicPr preferRelativeResize="0"/>
          <p:nvPr/>
        </p:nvPicPr>
        <p:blipFill rotWithShape="1">
          <a:blip r:embed="rId3">
            <a:alphaModFix/>
          </a:blip>
          <a:srcRect b="0" l="0" r="0" t="0"/>
          <a:stretch/>
        </p:blipFill>
        <p:spPr>
          <a:xfrm>
            <a:off x="7759800" y="244576"/>
            <a:ext cx="1107000" cy="174433"/>
          </a:xfrm>
          <a:prstGeom prst="rect">
            <a:avLst/>
          </a:prstGeom>
          <a:noFill/>
          <a:ln>
            <a:noFill/>
          </a:ln>
        </p:spPr>
      </p:pic>
      <p:sp>
        <p:nvSpPr>
          <p:cNvPr id="108" name="Google Shape;108;p22"/>
          <p:cNvSpPr txBox="1"/>
          <p:nvPr/>
        </p:nvSpPr>
        <p:spPr>
          <a:xfrm>
            <a:off x="246221" y="4941809"/>
            <a:ext cx="2229000" cy="107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chemeClr val="lt1"/>
                </a:solidFill>
                <a:latin typeface="Arial"/>
                <a:ea typeface="Arial"/>
                <a:cs typeface="Arial"/>
                <a:sym typeface="Arial"/>
              </a:rPr>
              <a:t>© SoftBank Corp. All Rights Reserved. </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アジェンダ" showMasterSp="0">
  <p:cSld name="アジェンダ">
    <p:spTree>
      <p:nvGrpSpPr>
        <p:cNvPr id="109" name="Shape 109"/>
        <p:cNvGrpSpPr/>
        <p:nvPr/>
      </p:nvGrpSpPr>
      <p:grpSpPr>
        <a:xfrm>
          <a:off x="0" y="0"/>
          <a:ext cx="0" cy="0"/>
          <a:chOff x="0" y="0"/>
          <a:chExt cx="0" cy="0"/>
        </a:xfrm>
      </p:grpSpPr>
      <p:pic>
        <p:nvPicPr>
          <p:cNvPr id="110" name="Google Shape;110;p23"/>
          <p:cNvPicPr preferRelativeResize="0"/>
          <p:nvPr/>
        </p:nvPicPr>
        <p:blipFill rotWithShape="1">
          <a:blip r:embed="rId2">
            <a:alphaModFix/>
          </a:blip>
          <a:srcRect b="0" l="0" r="0" t="0"/>
          <a:stretch/>
        </p:blipFill>
        <p:spPr>
          <a:xfrm>
            <a:off x="6615113" y="0"/>
            <a:ext cx="2528887" cy="5143500"/>
          </a:xfrm>
          <a:prstGeom prst="rect">
            <a:avLst/>
          </a:prstGeom>
          <a:noFill/>
          <a:ln>
            <a:noFill/>
          </a:ln>
        </p:spPr>
      </p:pic>
      <p:sp>
        <p:nvSpPr>
          <p:cNvPr id="111" name="Google Shape;111;p23"/>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12" name="Google Shape;112;p23"/>
          <p:cNvSpPr txBox="1"/>
          <p:nvPr/>
        </p:nvSpPr>
        <p:spPr>
          <a:xfrm>
            <a:off x="450547" y="429716"/>
            <a:ext cx="5403900" cy="423300"/>
          </a:xfrm>
          <a:prstGeom prst="rect">
            <a:avLst/>
          </a:prstGeom>
          <a:noFill/>
          <a:ln>
            <a:noFill/>
          </a:ln>
        </p:spPr>
        <p:txBody>
          <a:bodyPr anchorCtr="0" anchor="ctr" bIns="34275" lIns="68575" spcFirstLastPara="1" rIns="68575" wrap="square" tIns="34275">
            <a:spAutoFit/>
          </a:bodyPr>
          <a:lstStyle/>
          <a:p>
            <a:pPr indent="0" lvl="0" marL="0" marR="0" rtl="0" algn="l">
              <a:lnSpc>
                <a:spcPct val="100000"/>
              </a:lnSpc>
              <a:spcBef>
                <a:spcPts val="0"/>
              </a:spcBef>
              <a:spcAft>
                <a:spcPts val="0"/>
              </a:spcAft>
              <a:buClr>
                <a:srgbClr val="000000"/>
              </a:buClr>
              <a:buSzPts val="2300"/>
              <a:buFont typeface="Arial"/>
              <a:buNone/>
            </a:pPr>
            <a:r>
              <a:rPr b="1" i="0" lang="en" sz="2300" u="none" cap="none" strike="noStrike">
                <a:solidFill>
                  <a:schemeClr val="dk1"/>
                </a:solidFill>
                <a:latin typeface="Arial"/>
                <a:ea typeface="Arial"/>
                <a:cs typeface="Arial"/>
                <a:sym typeface="Arial"/>
              </a:rPr>
              <a:t>アジェンダ</a:t>
            </a:r>
            <a:endParaRPr b="0" i="0" sz="1100" u="none" cap="none" strike="noStrike">
              <a:solidFill>
                <a:srgbClr val="000000"/>
              </a:solidFill>
              <a:latin typeface="Arial"/>
              <a:ea typeface="Arial"/>
              <a:cs typeface="Arial"/>
              <a:sym typeface="Arial"/>
            </a:endParaRPr>
          </a:p>
        </p:txBody>
      </p:sp>
      <p:sp>
        <p:nvSpPr>
          <p:cNvPr id="113" name="Google Shape;113;p23"/>
          <p:cNvSpPr txBox="1"/>
          <p:nvPr>
            <p:ph idx="1" type="body"/>
          </p:nvPr>
        </p:nvSpPr>
        <p:spPr>
          <a:xfrm>
            <a:off x="754914" y="1581149"/>
            <a:ext cx="5403900" cy="2569200"/>
          </a:xfrm>
          <a:prstGeom prst="rect">
            <a:avLst/>
          </a:prstGeom>
          <a:noFill/>
          <a:ln>
            <a:noFill/>
          </a:ln>
        </p:spPr>
        <p:txBody>
          <a:bodyPr anchorCtr="0" anchor="t" bIns="34275" lIns="68575" spcFirstLastPara="1" rIns="68575" wrap="square" tIns="34275">
            <a:normAutofit/>
          </a:bodyPr>
          <a:lstStyle>
            <a:lvl1pPr indent="-349250" lvl="0" marL="457200" algn="l">
              <a:lnSpc>
                <a:spcPct val="100000"/>
              </a:lnSpc>
              <a:spcBef>
                <a:spcPts val="800"/>
              </a:spcBef>
              <a:spcAft>
                <a:spcPts val="0"/>
              </a:spcAft>
              <a:buClr>
                <a:schemeClr val="dk1"/>
              </a:buClr>
              <a:buSzPts val="1900"/>
              <a:buFont typeface="Arial"/>
              <a:buChar char="•"/>
              <a:defRPr sz="1900"/>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descr="挿絵 が含まれている画像&#10;&#10;自動的に生成された説明" id="114" name="Google Shape;114;p23"/>
          <p:cNvPicPr preferRelativeResize="0"/>
          <p:nvPr/>
        </p:nvPicPr>
        <p:blipFill rotWithShape="1">
          <a:blip r:embed="rId3">
            <a:alphaModFix/>
          </a:blip>
          <a:srcRect b="0" l="0" r="0" t="0"/>
          <a:stretch/>
        </p:blipFill>
        <p:spPr>
          <a:xfrm>
            <a:off x="7759800" y="244576"/>
            <a:ext cx="1107000" cy="174433"/>
          </a:xfrm>
          <a:prstGeom prst="rect">
            <a:avLst/>
          </a:prstGeom>
          <a:noFill/>
          <a:ln>
            <a:noFill/>
          </a:ln>
        </p:spPr>
      </p:pic>
      <p:sp>
        <p:nvSpPr>
          <p:cNvPr id="115" name="Google Shape;115;p23"/>
          <p:cNvSpPr txBox="1"/>
          <p:nvPr/>
        </p:nvSpPr>
        <p:spPr>
          <a:xfrm>
            <a:off x="246221" y="4941809"/>
            <a:ext cx="2229000" cy="107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rgbClr val="A5A5A5"/>
                </a:solidFill>
                <a:latin typeface="Arial"/>
                <a:ea typeface="Arial"/>
                <a:cs typeface="Arial"/>
                <a:sym typeface="Arial"/>
              </a:rPr>
              <a:t>© SoftBank Corp. All Rights Reserved. </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アジェンダ（Dark）" showMasterSp="0">
  <p:cSld name="アジェンダ（Dark）">
    <p:bg>
      <p:bgPr>
        <a:solidFill>
          <a:schemeClr val="dk1"/>
        </a:solidFill>
      </p:bgPr>
    </p:bg>
    <p:spTree>
      <p:nvGrpSpPr>
        <p:cNvPr id="116" name="Shape 116"/>
        <p:cNvGrpSpPr/>
        <p:nvPr/>
      </p:nvGrpSpPr>
      <p:grpSpPr>
        <a:xfrm>
          <a:off x="0" y="0"/>
          <a:ext cx="0" cy="0"/>
          <a:chOff x="0" y="0"/>
          <a:chExt cx="0" cy="0"/>
        </a:xfrm>
      </p:grpSpPr>
      <p:pic>
        <p:nvPicPr>
          <p:cNvPr id="117" name="Google Shape;117;p24"/>
          <p:cNvPicPr preferRelativeResize="0"/>
          <p:nvPr/>
        </p:nvPicPr>
        <p:blipFill rotWithShape="1">
          <a:blip r:embed="rId2">
            <a:alphaModFix/>
          </a:blip>
          <a:srcRect b="0" l="0" r="0" t="0"/>
          <a:stretch/>
        </p:blipFill>
        <p:spPr>
          <a:xfrm>
            <a:off x="6615113" y="0"/>
            <a:ext cx="2528887" cy="5143500"/>
          </a:xfrm>
          <a:prstGeom prst="rect">
            <a:avLst/>
          </a:prstGeom>
          <a:noFill/>
          <a:ln>
            <a:noFill/>
          </a:ln>
        </p:spPr>
      </p:pic>
      <p:sp>
        <p:nvSpPr>
          <p:cNvPr id="118" name="Google Shape;118;p24"/>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119" name="Google Shape;119;p24"/>
          <p:cNvSpPr txBox="1"/>
          <p:nvPr/>
        </p:nvSpPr>
        <p:spPr>
          <a:xfrm>
            <a:off x="450547" y="429716"/>
            <a:ext cx="5403900" cy="423300"/>
          </a:xfrm>
          <a:prstGeom prst="rect">
            <a:avLst/>
          </a:prstGeom>
          <a:noFill/>
          <a:ln>
            <a:noFill/>
          </a:ln>
        </p:spPr>
        <p:txBody>
          <a:bodyPr anchorCtr="0" anchor="ctr" bIns="34275" lIns="68575" spcFirstLastPara="1" rIns="68575" wrap="square" tIns="34275">
            <a:spAutoFit/>
          </a:bodyPr>
          <a:lstStyle/>
          <a:p>
            <a:pPr indent="0" lvl="0" marL="0" marR="0" rtl="0" algn="l">
              <a:lnSpc>
                <a:spcPct val="100000"/>
              </a:lnSpc>
              <a:spcBef>
                <a:spcPts val="0"/>
              </a:spcBef>
              <a:spcAft>
                <a:spcPts val="0"/>
              </a:spcAft>
              <a:buClr>
                <a:srgbClr val="000000"/>
              </a:buClr>
              <a:buSzPts val="2300"/>
              <a:buFont typeface="Arial"/>
              <a:buNone/>
            </a:pPr>
            <a:r>
              <a:rPr b="1" i="0" lang="en" sz="2300" u="none" cap="none" strike="noStrike">
                <a:solidFill>
                  <a:schemeClr val="lt1"/>
                </a:solidFill>
                <a:latin typeface="Arial"/>
                <a:ea typeface="Arial"/>
                <a:cs typeface="Arial"/>
                <a:sym typeface="Arial"/>
              </a:rPr>
              <a:t>アジェンダ</a:t>
            </a:r>
            <a:endParaRPr b="0" i="0" sz="1100" u="none" cap="none" strike="noStrike">
              <a:solidFill>
                <a:srgbClr val="000000"/>
              </a:solidFill>
              <a:latin typeface="Arial"/>
              <a:ea typeface="Arial"/>
              <a:cs typeface="Arial"/>
              <a:sym typeface="Arial"/>
            </a:endParaRPr>
          </a:p>
        </p:txBody>
      </p:sp>
      <p:sp>
        <p:nvSpPr>
          <p:cNvPr id="120" name="Google Shape;120;p24"/>
          <p:cNvSpPr txBox="1"/>
          <p:nvPr>
            <p:ph idx="1" type="body"/>
          </p:nvPr>
        </p:nvSpPr>
        <p:spPr>
          <a:xfrm>
            <a:off x="754914" y="1581149"/>
            <a:ext cx="5403900" cy="2569200"/>
          </a:xfrm>
          <a:prstGeom prst="rect">
            <a:avLst/>
          </a:prstGeom>
          <a:noFill/>
          <a:ln>
            <a:noFill/>
          </a:ln>
        </p:spPr>
        <p:txBody>
          <a:bodyPr anchorCtr="0" anchor="t" bIns="34275" lIns="68575" spcFirstLastPara="1" rIns="68575" wrap="square" tIns="34275">
            <a:normAutofit/>
          </a:bodyPr>
          <a:lstStyle>
            <a:lvl1pPr indent="-349250" lvl="0" marL="457200" algn="l">
              <a:lnSpc>
                <a:spcPct val="100000"/>
              </a:lnSpc>
              <a:spcBef>
                <a:spcPts val="800"/>
              </a:spcBef>
              <a:spcAft>
                <a:spcPts val="0"/>
              </a:spcAft>
              <a:buClr>
                <a:schemeClr val="lt1"/>
              </a:buClr>
              <a:buSzPts val="1900"/>
              <a:buFont typeface="Arial"/>
              <a:buChar char="•"/>
              <a:defRPr sz="1900">
                <a:solidFill>
                  <a:schemeClr val="lt1"/>
                </a:solidFill>
              </a:defRPr>
            </a:lvl1pPr>
            <a:lvl2pPr indent="-317500" lvl="1" marL="914400" algn="l">
              <a:lnSpc>
                <a:spcPct val="100000"/>
              </a:lnSpc>
              <a:spcBef>
                <a:spcPts val="0"/>
              </a:spcBef>
              <a:spcAft>
                <a:spcPts val="0"/>
              </a:spcAft>
              <a:buClr>
                <a:schemeClr val="dk1"/>
              </a:buClr>
              <a:buSzPts val="1400"/>
              <a:buChar char="●"/>
              <a:defRPr/>
            </a:lvl2pPr>
            <a:lvl3pPr indent="-228600" lvl="2" marL="1371600" algn="l">
              <a:lnSpc>
                <a:spcPct val="100000"/>
              </a:lnSpc>
              <a:spcBef>
                <a:spcPts val="500"/>
              </a:spcBef>
              <a:spcAft>
                <a:spcPts val="0"/>
              </a:spcAft>
              <a:buClr>
                <a:schemeClr val="dk1"/>
              </a:buClr>
              <a:buSzPts val="1400"/>
              <a:buNone/>
              <a:defRPr/>
            </a:lvl3pPr>
            <a:lvl4pPr indent="-228600" lvl="3" marL="1828800" algn="l">
              <a:lnSpc>
                <a:spcPct val="100000"/>
              </a:lnSpc>
              <a:spcBef>
                <a:spcPts val="500"/>
              </a:spcBef>
              <a:spcAft>
                <a:spcPts val="0"/>
              </a:spcAft>
              <a:buClr>
                <a:schemeClr val="dk1"/>
              </a:buClr>
              <a:buSzPts val="1400"/>
              <a:buNone/>
              <a:defRPr/>
            </a:lvl4pPr>
            <a:lvl5pPr indent="-228600" lvl="4" marL="2286000" algn="l">
              <a:lnSpc>
                <a:spcPct val="100000"/>
              </a:lnSpc>
              <a:spcBef>
                <a:spcPts val="500"/>
              </a:spcBef>
              <a:spcAft>
                <a:spcPts val="0"/>
              </a:spcAft>
              <a:buClr>
                <a:schemeClr val="dk1"/>
              </a:buClr>
              <a:buSzPts val="1400"/>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descr="挿絵 が含まれている画像&#10;&#10;自動的に生成された説明" id="121" name="Google Shape;121;p24"/>
          <p:cNvPicPr preferRelativeResize="0"/>
          <p:nvPr/>
        </p:nvPicPr>
        <p:blipFill rotWithShape="1">
          <a:blip r:embed="rId3">
            <a:alphaModFix/>
          </a:blip>
          <a:srcRect b="0" l="0" r="0" t="0"/>
          <a:stretch/>
        </p:blipFill>
        <p:spPr>
          <a:xfrm>
            <a:off x="7759800" y="244576"/>
            <a:ext cx="1107000" cy="174433"/>
          </a:xfrm>
          <a:prstGeom prst="rect">
            <a:avLst/>
          </a:prstGeom>
          <a:noFill/>
          <a:ln>
            <a:noFill/>
          </a:ln>
        </p:spPr>
      </p:pic>
      <p:sp>
        <p:nvSpPr>
          <p:cNvPr id="122" name="Google Shape;122;p24"/>
          <p:cNvSpPr txBox="1"/>
          <p:nvPr/>
        </p:nvSpPr>
        <p:spPr>
          <a:xfrm>
            <a:off x="246221" y="4941809"/>
            <a:ext cx="2229000" cy="107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chemeClr val="lt1"/>
                </a:solidFill>
                <a:latin typeface="Arial"/>
                <a:ea typeface="Arial"/>
                <a:cs typeface="Arial"/>
                <a:sym typeface="Arial"/>
              </a:rPr>
              <a:t>© SoftBank Corp. All Rights Reserved. </a:t>
            </a:r>
            <a:endParaRPr b="0" i="0" sz="11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基本）">
  <p:cSld name="本文（基本）">
    <p:spTree>
      <p:nvGrpSpPr>
        <p:cNvPr id="123" name="Shape 123"/>
        <p:cNvGrpSpPr/>
        <p:nvPr/>
      </p:nvGrpSpPr>
      <p:grpSpPr>
        <a:xfrm>
          <a:off x="0" y="0"/>
          <a:ext cx="0" cy="0"/>
          <a:chOff x="0" y="0"/>
          <a:chExt cx="0" cy="0"/>
        </a:xfrm>
      </p:grpSpPr>
      <p:sp>
        <p:nvSpPr>
          <p:cNvPr id="124" name="Google Shape;124;p25"/>
          <p:cNvSpPr txBox="1"/>
          <p:nvPr>
            <p:ph idx="1" type="body"/>
          </p:nvPr>
        </p:nvSpPr>
        <p:spPr>
          <a:xfrm>
            <a:off x="251223" y="1580322"/>
            <a:ext cx="8641500" cy="3259500"/>
          </a:xfrm>
          <a:prstGeom prst="rect">
            <a:avLst/>
          </a:prstGeom>
          <a:noFill/>
          <a:ln>
            <a:noFill/>
          </a:ln>
        </p:spPr>
        <p:txBody>
          <a:bodyPr anchorCtr="0" anchor="t" bIns="34275" lIns="68575" spcFirstLastPara="1" rIns="68575" wrap="square" tIns="34275">
            <a:normAutofit/>
          </a:bodyPr>
          <a:lstStyle>
            <a:lvl1pPr indent="-342900" lvl="0" marL="457200" algn="l">
              <a:lnSpc>
                <a:spcPct val="100000"/>
              </a:lnSpc>
              <a:spcBef>
                <a:spcPts val="500"/>
              </a:spcBef>
              <a:spcAft>
                <a:spcPts val="0"/>
              </a:spcAft>
              <a:buClr>
                <a:schemeClr val="dk1"/>
              </a:buClr>
              <a:buSzPts val="1800"/>
              <a:buFont typeface="Noto Sans Symbols"/>
              <a:buChar char="●"/>
              <a:defRPr sz="1800"/>
            </a:lvl1pPr>
            <a:lvl2pPr indent="-342900" lvl="1" marL="914400" algn="l">
              <a:lnSpc>
                <a:spcPct val="100000"/>
              </a:lnSpc>
              <a:spcBef>
                <a:spcPts val="500"/>
              </a:spcBef>
              <a:spcAft>
                <a:spcPts val="0"/>
              </a:spcAft>
              <a:buClr>
                <a:schemeClr val="dk1"/>
              </a:buClr>
              <a:buSzPts val="1800"/>
              <a:buFont typeface="Noto Sans Symbols"/>
              <a:buChar char="●"/>
              <a:defRPr sz="1800"/>
            </a:lvl2pPr>
            <a:lvl3pPr indent="-342900" lvl="2" marL="1371600" algn="l">
              <a:lnSpc>
                <a:spcPct val="100000"/>
              </a:lnSpc>
              <a:spcBef>
                <a:spcPts val="500"/>
              </a:spcBef>
              <a:spcAft>
                <a:spcPts val="0"/>
              </a:spcAft>
              <a:buClr>
                <a:schemeClr val="dk1"/>
              </a:buClr>
              <a:buSzPts val="1800"/>
              <a:buFont typeface="Noto Sans Symbols"/>
              <a:buChar char="●"/>
              <a:defRPr sz="1800"/>
            </a:lvl3pPr>
            <a:lvl4pPr indent="-342900" lvl="3" marL="1828800" algn="l">
              <a:lnSpc>
                <a:spcPct val="100000"/>
              </a:lnSpc>
              <a:spcBef>
                <a:spcPts val="500"/>
              </a:spcBef>
              <a:spcAft>
                <a:spcPts val="0"/>
              </a:spcAft>
              <a:buClr>
                <a:schemeClr val="dk1"/>
              </a:buClr>
              <a:buSzPts val="1800"/>
              <a:buFont typeface="Noto Sans Symbols"/>
              <a:buChar char="●"/>
              <a:defRPr sz="1800"/>
            </a:lvl4pPr>
            <a:lvl5pPr indent="-342900" lvl="4" marL="2286000" algn="l">
              <a:lnSpc>
                <a:spcPct val="100000"/>
              </a:lnSpc>
              <a:spcBef>
                <a:spcPts val="500"/>
              </a:spcBef>
              <a:spcAft>
                <a:spcPts val="0"/>
              </a:spcAft>
              <a:buClr>
                <a:schemeClr val="dk1"/>
              </a:buClr>
              <a:buSzPts val="1800"/>
              <a:buFont typeface="Noto Sans Symbols"/>
              <a:buChar char="●"/>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cxnSp>
        <p:nvCxnSpPr>
          <p:cNvPr id="125" name="Google Shape;125;p25"/>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sp>
        <p:nvSpPr>
          <p:cNvPr id="126" name="Google Shape;126;p25"/>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descr="ダイアグラム, テキスト&#10;&#10;自動的に生成された説明" id="127" name="Google Shape;127;p25"/>
          <p:cNvPicPr preferRelativeResize="0"/>
          <p:nvPr/>
        </p:nvPicPr>
        <p:blipFill rotWithShape="1">
          <a:blip r:embed="rId2">
            <a:alphaModFix/>
          </a:blip>
          <a:srcRect b="0" l="0" r="0" t="0"/>
          <a:stretch/>
        </p:blipFill>
        <p:spPr>
          <a:xfrm>
            <a:off x="7758910" y="244128"/>
            <a:ext cx="1107000" cy="174433"/>
          </a:xfrm>
          <a:prstGeom prst="rect">
            <a:avLst/>
          </a:prstGeom>
          <a:noFill/>
          <a:ln>
            <a:noFill/>
          </a:ln>
        </p:spPr>
      </p:pic>
      <p:sp>
        <p:nvSpPr>
          <p:cNvPr id="128" name="Google Shape;128;p25"/>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29" name="Google Shape;129;p25"/>
          <p:cNvSpPr txBox="1"/>
          <p:nvPr>
            <p:ph idx="2" type="body"/>
          </p:nvPr>
        </p:nvSpPr>
        <p:spPr>
          <a:xfrm>
            <a:off x="251222" y="897731"/>
            <a:ext cx="8641500" cy="537600"/>
          </a:xfrm>
          <a:prstGeom prst="rect">
            <a:avLst/>
          </a:prstGeom>
          <a:noFill/>
          <a:ln>
            <a:noFill/>
          </a:ln>
        </p:spPr>
        <p:txBody>
          <a:bodyPr anchorCtr="0" anchor="t" bIns="34275" lIns="68575" spcFirstLastPara="1" rIns="68575" wrap="square" tIns="34275">
            <a:normAutofit/>
          </a:bodyPr>
          <a:lstStyle>
            <a:lvl1pPr indent="-228600" lvl="0" marL="457200" algn="ctr">
              <a:lnSpc>
                <a:spcPct val="100000"/>
              </a:lnSpc>
              <a:spcBef>
                <a:spcPts val="500"/>
              </a:spcBef>
              <a:spcAft>
                <a:spcPts val="0"/>
              </a:spcAft>
              <a:buClr>
                <a:schemeClr val="dk1"/>
              </a:buClr>
              <a:buSzPts val="2700"/>
              <a:buFont typeface="Arial"/>
              <a:buNone/>
              <a:defRPr b="1" sz="2700"/>
            </a:lvl1pPr>
            <a:lvl2pPr indent="-228600" lvl="1" marL="914400" algn="l">
              <a:lnSpc>
                <a:spcPct val="100000"/>
              </a:lnSpc>
              <a:spcBef>
                <a:spcPts val="0"/>
              </a:spcBef>
              <a:spcAft>
                <a:spcPts val="0"/>
              </a:spcAft>
              <a:buClr>
                <a:schemeClr val="dk1"/>
              </a:buClr>
              <a:buSzPts val="1800"/>
              <a:buFont typeface="Arial"/>
              <a:buNone/>
              <a:defRPr/>
            </a:lvl2pPr>
            <a:lvl3pPr indent="-228600" lvl="2" marL="1371600" algn="l">
              <a:lnSpc>
                <a:spcPct val="100000"/>
              </a:lnSpc>
              <a:spcBef>
                <a:spcPts val="500"/>
              </a:spcBef>
              <a:spcAft>
                <a:spcPts val="0"/>
              </a:spcAft>
              <a:buClr>
                <a:schemeClr val="dk1"/>
              </a:buClr>
              <a:buSzPts val="1800"/>
              <a:buFont typeface="Arial"/>
              <a:buNone/>
              <a:defRPr/>
            </a:lvl3pPr>
            <a:lvl4pPr indent="-228600" lvl="3" marL="1828800" algn="l">
              <a:lnSpc>
                <a:spcPct val="100000"/>
              </a:lnSpc>
              <a:spcBef>
                <a:spcPts val="500"/>
              </a:spcBef>
              <a:spcAft>
                <a:spcPts val="0"/>
              </a:spcAft>
              <a:buClr>
                <a:schemeClr val="dk1"/>
              </a:buClr>
              <a:buSzPts val="1800"/>
              <a:buFont typeface="Arial"/>
              <a:buNone/>
              <a:defRPr/>
            </a:lvl4pPr>
            <a:lvl5pPr indent="-228600" lvl="4" marL="2286000" algn="l">
              <a:lnSpc>
                <a:spcPct val="100000"/>
              </a:lnSpc>
              <a:spcBef>
                <a:spcPts val="500"/>
              </a:spcBef>
              <a:spcAft>
                <a:spcPts val="0"/>
              </a:spcAft>
              <a:buClr>
                <a:schemeClr val="dk1"/>
              </a:buClr>
              <a:buSzPts val="1800"/>
              <a:buFont typeface="Arial"/>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チャート）">
  <p:cSld name="本文（チャート）">
    <p:spTree>
      <p:nvGrpSpPr>
        <p:cNvPr id="130" name="Shape 130"/>
        <p:cNvGrpSpPr/>
        <p:nvPr/>
      </p:nvGrpSpPr>
      <p:grpSpPr>
        <a:xfrm>
          <a:off x="0" y="0"/>
          <a:ext cx="0" cy="0"/>
          <a:chOff x="0" y="0"/>
          <a:chExt cx="0" cy="0"/>
        </a:xfrm>
      </p:grpSpPr>
      <p:sp>
        <p:nvSpPr>
          <p:cNvPr id="131" name="Google Shape;131;p26"/>
          <p:cNvSpPr txBox="1"/>
          <p:nvPr>
            <p:ph idx="1" type="body"/>
          </p:nvPr>
        </p:nvSpPr>
        <p:spPr>
          <a:xfrm>
            <a:off x="251222" y="1580323"/>
            <a:ext cx="4131600" cy="3259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2" name="Google Shape;132;p26"/>
          <p:cNvSpPr txBox="1"/>
          <p:nvPr>
            <p:ph idx="2" type="body"/>
          </p:nvPr>
        </p:nvSpPr>
        <p:spPr>
          <a:xfrm>
            <a:off x="4761309" y="1580322"/>
            <a:ext cx="4131600" cy="3259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cxnSp>
        <p:nvCxnSpPr>
          <p:cNvPr id="133" name="Google Shape;133;p26"/>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sp>
        <p:nvSpPr>
          <p:cNvPr id="134" name="Google Shape;134;p26"/>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descr="ダイアグラム, テキスト&#10;&#10;自動的に生成された説明" id="135" name="Google Shape;135;p26"/>
          <p:cNvPicPr preferRelativeResize="0"/>
          <p:nvPr/>
        </p:nvPicPr>
        <p:blipFill rotWithShape="1">
          <a:blip r:embed="rId2">
            <a:alphaModFix/>
          </a:blip>
          <a:srcRect b="0" l="0" r="0" t="0"/>
          <a:stretch/>
        </p:blipFill>
        <p:spPr>
          <a:xfrm>
            <a:off x="7758910" y="244128"/>
            <a:ext cx="1107000" cy="174433"/>
          </a:xfrm>
          <a:prstGeom prst="rect">
            <a:avLst/>
          </a:prstGeom>
          <a:noFill/>
          <a:ln>
            <a:noFill/>
          </a:ln>
        </p:spPr>
      </p:pic>
      <p:sp>
        <p:nvSpPr>
          <p:cNvPr id="136" name="Google Shape;136;p26"/>
          <p:cNvSpPr txBox="1"/>
          <p:nvPr>
            <p:ph idx="3" type="body"/>
          </p:nvPr>
        </p:nvSpPr>
        <p:spPr>
          <a:xfrm>
            <a:off x="251222" y="897731"/>
            <a:ext cx="8641500" cy="537600"/>
          </a:xfrm>
          <a:prstGeom prst="rect">
            <a:avLst/>
          </a:prstGeom>
          <a:noFill/>
          <a:ln>
            <a:noFill/>
          </a:ln>
        </p:spPr>
        <p:txBody>
          <a:bodyPr anchorCtr="0" anchor="t" bIns="34275" lIns="68575" spcFirstLastPara="1" rIns="68575" wrap="square" tIns="34275">
            <a:normAutofit/>
          </a:bodyPr>
          <a:lstStyle>
            <a:lvl1pPr indent="-228600" lvl="0" marL="457200" algn="ctr">
              <a:lnSpc>
                <a:spcPct val="100000"/>
              </a:lnSpc>
              <a:spcBef>
                <a:spcPts val="500"/>
              </a:spcBef>
              <a:spcAft>
                <a:spcPts val="0"/>
              </a:spcAft>
              <a:buClr>
                <a:schemeClr val="dk1"/>
              </a:buClr>
              <a:buSzPts val="2700"/>
              <a:buFont typeface="Arial"/>
              <a:buNone/>
              <a:defRPr b="1" sz="2700"/>
            </a:lvl1pPr>
            <a:lvl2pPr indent="-228600" lvl="1" marL="914400" algn="l">
              <a:lnSpc>
                <a:spcPct val="100000"/>
              </a:lnSpc>
              <a:spcBef>
                <a:spcPts val="0"/>
              </a:spcBef>
              <a:spcAft>
                <a:spcPts val="0"/>
              </a:spcAft>
              <a:buClr>
                <a:schemeClr val="dk1"/>
              </a:buClr>
              <a:buSzPts val="1800"/>
              <a:buFont typeface="Arial"/>
              <a:buNone/>
              <a:defRPr/>
            </a:lvl2pPr>
            <a:lvl3pPr indent="-228600" lvl="2" marL="1371600" algn="l">
              <a:lnSpc>
                <a:spcPct val="100000"/>
              </a:lnSpc>
              <a:spcBef>
                <a:spcPts val="500"/>
              </a:spcBef>
              <a:spcAft>
                <a:spcPts val="0"/>
              </a:spcAft>
              <a:buClr>
                <a:schemeClr val="dk1"/>
              </a:buClr>
              <a:buSzPts val="1800"/>
              <a:buFont typeface="Arial"/>
              <a:buNone/>
              <a:defRPr/>
            </a:lvl3pPr>
            <a:lvl4pPr indent="-228600" lvl="3" marL="1828800" algn="l">
              <a:lnSpc>
                <a:spcPct val="100000"/>
              </a:lnSpc>
              <a:spcBef>
                <a:spcPts val="500"/>
              </a:spcBef>
              <a:spcAft>
                <a:spcPts val="0"/>
              </a:spcAft>
              <a:buClr>
                <a:schemeClr val="dk1"/>
              </a:buClr>
              <a:buSzPts val="1800"/>
              <a:buFont typeface="Arial"/>
              <a:buNone/>
              <a:defRPr/>
            </a:lvl4pPr>
            <a:lvl5pPr indent="-228600" lvl="4" marL="2286000" algn="l">
              <a:lnSpc>
                <a:spcPct val="100000"/>
              </a:lnSpc>
              <a:spcBef>
                <a:spcPts val="500"/>
              </a:spcBef>
              <a:spcAft>
                <a:spcPts val="0"/>
              </a:spcAft>
              <a:buClr>
                <a:schemeClr val="dk1"/>
              </a:buClr>
              <a:buSzPts val="1800"/>
              <a:buFont typeface="Arial"/>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7" name="Google Shape;137;p26"/>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3事象）">
  <p:cSld name="本文（3事象）">
    <p:spTree>
      <p:nvGrpSpPr>
        <p:cNvPr id="138" name="Shape 138"/>
        <p:cNvGrpSpPr/>
        <p:nvPr/>
      </p:nvGrpSpPr>
      <p:grpSpPr>
        <a:xfrm>
          <a:off x="0" y="0"/>
          <a:ext cx="0" cy="0"/>
          <a:chOff x="0" y="0"/>
          <a:chExt cx="0" cy="0"/>
        </a:xfrm>
      </p:grpSpPr>
      <p:sp>
        <p:nvSpPr>
          <p:cNvPr id="139" name="Google Shape;139;p27"/>
          <p:cNvSpPr txBox="1"/>
          <p:nvPr>
            <p:ph idx="1" type="body"/>
          </p:nvPr>
        </p:nvSpPr>
        <p:spPr>
          <a:xfrm>
            <a:off x="251222" y="1580322"/>
            <a:ext cx="2593200" cy="32595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0" name="Google Shape;140;p27"/>
          <p:cNvSpPr txBox="1"/>
          <p:nvPr>
            <p:ph idx="2" type="body"/>
          </p:nvPr>
        </p:nvSpPr>
        <p:spPr>
          <a:xfrm>
            <a:off x="3276005" y="1599891"/>
            <a:ext cx="2593200" cy="32400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1" name="Google Shape;141;p27"/>
          <p:cNvSpPr txBox="1"/>
          <p:nvPr>
            <p:ph idx="3" type="body"/>
          </p:nvPr>
        </p:nvSpPr>
        <p:spPr>
          <a:xfrm>
            <a:off x="6300788" y="1599891"/>
            <a:ext cx="2593200" cy="32400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cxnSp>
        <p:nvCxnSpPr>
          <p:cNvPr id="142" name="Google Shape;142;p27"/>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sp>
        <p:nvSpPr>
          <p:cNvPr id="143" name="Google Shape;143;p27"/>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descr="ダイアグラム, テキスト&#10;&#10;自動的に生成された説明" id="144" name="Google Shape;144;p27"/>
          <p:cNvPicPr preferRelativeResize="0"/>
          <p:nvPr/>
        </p:nvPicPr>
        <p:blipFill rotWithShape="1">
          <a:blip r:embed="rId2">
            <a:alphaModFix/>
          </a:blip>
          <a:srcRect b="0" l="0" r="0" t="0"/>
          <a:stretch/>
        </p:blipFill>
        <p:spPr>
          <a:xfrm>
            <a:off x="7758910" y="244128"/>
            <a:ext cx="1107000" cy="174433"/>
          </a:xfrm>
          <a:prstGeom prst="rect">
            <a:avLst/>
          </a:prstGeom>
          <a:noFill/>
          <a:ln>
            <a:noFill/>
          </a:ln>
        </p:spPr>
      </p:pic>
      <p:sp>
        <p:nvSpPr>
          <p:cNvPr id="145" name="Google Shape;145;p27"/>
          <p:cNvSpPr txBox="1"/>
          <p:nvPr>
            <p:ph idx="4" type="body"/>
          </p:nvPr>
        </p:nvSpPr>
        <p:spPr>
          <a:xfrm>
            <a:off x="251222" y="897731"/>
            <a:ext cx="8641500" cy="537600"/>
          </a:xfrm>
          <a:prstGeom prst="rect">
            <a:avLst/>
          </a:prstGeom>
          <a:noFill/>
          <a:ln>
            <a:noFill/>
          </a:ln>
        </p:spPr>
        <p:txBody>
          <a:bodyPr anchorCtr="0" anchor="t" bIns="34275" lIns="68575" spcFirstLastPara="1" rIns="68575" wrap="square" tIns="34275">
            <a:normAutofit/>
          </a:bodyPr>
          <a:lstStyle>
            <a:lvl1pPr indent="-228600" lvl="0" marL="457200" algn="ctr">
              <a:lnSpc>
                <a:spcPct val="100000"/>
              </a:lnSpc>
              <a:spcBef>
                <a:spcPts val="500"/>
              </a:spcBef>
              <a:spcAft>
                <a:spcPts val="0"/>
              </a:spcAft>
              <a:buClr>
                <a:schemeClr val="dk1"/>
              </a:buClr>
              <a:buSzPts val="2700"/>
              <a:buFont typeface="Arial"/>
              <a:buNone/>
              <a:defRPr b="1" sz="2700"/>
            </a:lvl1pPr>
            <a:lvl2pPr indent="-228600" lvl="1" marL="914400" algn="l">
              <a:lnSpc>
                <a:spcPct val="100000"/>
              </a:lnSpc>
              <a:spcBef>
                <a:spcPts val="0"/>
              </a:spcBef>
              <a:spcAft>
                <a:spcPts val="0"/>
              </a:spcAft>
              <a:buClr>
                <a:schemeClr val="dk1"/>
              </a:buClr>
              <a:buSzPts val="1800"/>
              <a:buFont typeface="Arial"/>
              <a:buNone/>
              <a:defRPr/>
            </a:lvl2pPr>
            <a:lvl3pPr indent="-228600" lvl="2" marL="1371600" algn="l">
              <a:lnSpc>
                <a:spcPct val="100000"/>
              </a:lnSpc>
              <a:spcBef>
                <a:spcPts val="500"/>
              </a:spcBef>
              <a:spcAft>
                <a:spcPts val="0"/>
              </a:spcAft>
              <a:buClr>
                <a:schemeClr val="dk1"/>
              </a:buClr>
              <a:buSzPts val="1800"/>
              <a:buFont typeface="Arial"/>
              <a:buNone/>
              <a:defRPr/>
            </a:lvl3pPr>
            <a:lvl4pPr indent="-228600" lvl="3" marL="1828800" algn="l">
              <a:lnSpc>
                <a:spcPct val="100000"/>
              </a:lnSpc>
              <a:spcBef>
                <a:spcPts val="500"/>
              </a:spcBef>
              <a:spcAft>
                <a:spcPts val="0"/>
              </a:spcAft>
              <a:buClr>
                <a:schemeClr val="dk1"/>
              </a:buClr>
              <a:buSzPts val="1800"/>
              <a:buFont typeface="Arial"/>
              <a:buNone/>
              <a:defRPr/>
            </a:lvl4pPr>
            <a:lvl5pPr indent="-228600" lvl="4" marL="2286000" algn="l">
              <a:lnSpc>
                <a:spcPct val="100000"/>
              </a:lnSpc>
              <a:spcBef>
                <a:spcPts val="500"/>
              </a:spcBef>
              <a:spcAft>
                <a:spcPts val="0"/>
              </a:spcAft>
              <a:buClr>
                <a:schemeClr val="dk1"/>
              </a:buClr>
              <a:buSzPts val="1800"/>
              <a:buFont typeface="Arial"/>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6" name="Google Shape;146;p27"/>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本文（4事象）">
  <p:cSld name="本文（4事象）">
    <p:spTree>
      <p:nvGrpSpPr>
        <p:cNvPr id="147" name="Shape 147"/>
        <p:cNvGrpSpPr/>
        <p:nvPr/>
      </p:nvGrpSpPr>
      <p:grpSpPr>
        <a:xfrm>
          <a:off x="0" y="0"/>
          <a:ext cx="0" cy="0"/>
          <a:chOff x="0" y="0"/>
          <a:chExt cx="0" cy="0"/>
        </a:xfrm>
      </p:grpSpPr>
      <p:sp>
        <p:nvSpPr>
          <p:cNvPr id="148" name="Google Shape;148;p28"/>
          <p:cNvSpPr txBox="1"/>
          <p:nvPr>
            <p:ph idx="1" type="body"/>
          </p:nvPr>
        </p:nvSpPr>
        <p:spPr>
          <a:xfrm>
            <a:off x="263589" y="1600199"/>
            <a:ext cx="1849500" cy="32400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9" name="Google Shape;149;p28"/>
          <p:cNvSpPr txBox="1"/>
          <p:nvPr>
            <p:ph idx="2" type="body"/>
          </p:nvPr>
        </p:nvSpPr>
        <p:spPr>
          <a:xfrm>
            <a:off x="251222" y="897731"/>
            <a:ext cx="8641500" cy="537600"/>
          </a:xfrm>
          <a:prstGeom prst="rect">
            <a:avLst/>
          </a:prstGeom>
          <a:noFill/>
          <a:ln>
            <a:noFill/>
          </a:ln>
        </p:spPr>
        <p:txBody>
          <a:bodyPr anchorCtr="0" anchor="t" bIns="34275" lIns="68575" spcFirstLastPara="1" rIns="68575" wrap="square" tIns="34275">
            <a:normAutofit/>
          </a:bodyPr>
          <a:lstStyle>
            <a:lvl1pPr indent="-228600" lvl="0" marL="457200" algn="ctr">
              <a:lnSpc>
                <a:spcPct val="100000"/>
              </a:lnSpc>
              <a:spcBef>
                <a:spcPts val="500"/>
              </a:spcBef>
              <a:spcAft>
                <a:spcPts val="0"/>
              </a:spcAft>
              <a:buClr>
                <a:schemeClr val="dk1"/>
              </a:buClr>
              <a:buSzPts val="2700"/>
              <a:buFont typeface="Arial"/>
              <a:buNone/>
              <a:defRPr b="1" sz="2700"/>
            </a:lvl1pPr>
            <a:lvl2pPr indent="-228600" lvl="1" marL="914400" algn="l">
              <a:lnSpc>
                <a:spcPct val="100000"/>
              </a:lnSpc>
              <a:spcBef>
                <a:spcPts val="0"/>
              </a:spcBef>
              <a:spcAft>
                <a:spcPts val="0"/>
              </a:spcAft>
              <a:buClr>
                <a:schemeClr val="dk1"/>
              </a:buClr>
              <a:buSzPts val="1800"/>
              <a:buFont typeface="Arial"/>
              <a:buNone/>
              <a:defRPr/>
            </a:lvl2pPr>
            <a:lvl3pPr indent="-228600" lvl="2" marL="1371600" algn="l">
              <a:lnSpc>
                <a:spcPct val="100000"/>
              </a:lnSpc>
              <a:spcBef>
                <a:spcPts val="500"/>
              </a:spcBef>
              <a:spcAft>
                <a:spcPts val="0"/>
              </a:spcAft>
              <a:buClr>
                <a:schemeClr val="dk1"/>
              </a:buClr>
              <a:buSzPts val="1800"/>
              <a:buFont typeface="Arial"/>
              <a:buNone/>
              <a:defRPr/>
            </a:lvl3pPr>
            <a:lvl4pPr indent="-228600" lvl="3" marL="1828800" algn="l">
              <a:lnSpc>
                <a:spcPct val="100000"/>
              </a:lnSpc>
              <a:spcBef>
                <a:spcPts val="500"/>
              </a:spcBef>
              <a:spcAft>
                <a:spcPts val="0"/>
              </a:spcAft>
              <a:buClr>
                <a:schemeClr val="dk1"/>
              </a:buClr>
              <a:buSzPts val="1800"/>
              <a:buFont typeface="Arial"/>
              <a:buNone/>
              <a:defRPr/>
            </a:lvl4pPr>
            <a:lvl5pPr indent="-228600" lvl="4" marL="2286000" algn="l">
              <a:lnSpc>
                <a:spcPct val="100000"/>
              </a:lnSpc>
              <a:spcBef>
                <a:spcPts val="500"/>
              </a:spcBef>
              <a:spcAft>
                <a:spcPts val="0"/>
              </a:spcAft>
              <a:buClr>
                <a:schemeClr val="dk1"/>
              </a:buClr>
              <a:buSzPts val="1800"/>
              <a:buFont typeface="Arial"/>
              <a:buNone/>
              <a:defRPr/>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50" name="Google Shape;150;p28"/>
          <p:cNvSpPr txBox="1"/>
          <p:nvPr>
            <p:ph idx="3" type="body"/>
          </p:nvPr>
        </p:nvSpPr>
        <p:spPr>
          <a:xfrm>
            <a:off x="2519363" y="1600199"/>
            <a:ext cx="1849500" cy="32400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51" name="Google Shape;151;p28"/>
          <p:cNvSpPr txBox="1"/>
          <p:nvPr>
            <p:ph idx="4" type="body"/>
          </p:nvPr>
        </p:nvSpPr>
        <p:spPr>
          <a:xfrm>
            <a:off x="4775138" y="1600199"/>
            <a:ext cx="1849500" cy="32400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52" name="Google Shape;152;p28"/>
          <p:cNvSpPr txBox="1"/>
          <p:nvPr>
            <p:ph idx="5" type="body"/>
          </p:nvPr>
        </p:nvSpPr>
        <p:spPr>
          <a:xfrm>
            <a:off x="7043278" y="1600199"/>
            <a:ext cx="1849500" cy="3240000"/>
          </a:xfrm>
          <a:prstGeom prst="rect">
            <a:avLst/>
          </a:prstGeom>
          <a:noFill/>
          <a:ln>
            <a:noFill/>
          </a:ln>
        </p:spPr>
        <p:txBody>
          <a:bodyPr anchorCtr="0" anchor="t" bIns="34275" lIns="68575" spcFirstLastPara="1" rIns="68575" wrap="square" tIns="34275">
            <a:normAutofit/>
          </a:bodyPr>
          <a:lstStyle>
            <a:lvl1pPr indent="-228600" lvl="0" marL="457200" algn="l">
              <a:lnSpc>
                <a:spcPct val="100000"/>
              </a:lnSpc>
              <a:spcBef>
                <a:spcPts val="500"/>
              </a:spcBef>
              <a:spcAft>
                <a:spcPts val="0"/>
              </a:spcAft>
              <a:buClr>
                <a:schemeClr val="dk1"/>
              </a:buClr>
              <a:buSzPts val="1800"/>
              <a:buFont typeface="Arial"/>
              <a:buNone/>
              <a:defRPr sz="1800"/>
            </a:lvl1pPr>
            <a:lvl2pPr indent="-228600" lvl="1" marL="914400" algn="l">
              <a:lnSpc>
                <a:spcPct val="100000"/>
              </a:lnSpc>
              <a:spcBef>
                <a:spcPts val="500"/>
              </a:spcBef>
              <a:spcAft>
                <a:spcPts val="0"/>
              </a:spcAft>
              <a:buClr>
                <a:schemeClr val="dk1"/>
              </a:buClr>
              <a:buSzPts val="1800"/>
              <a:buFont typeface="Arial"/>
              <a:buNone/>
              <a:defRPr sz="1800"/>
            </a:lvl2pPr>
            <a:lvl3pPr indent="-228600" lvl="2" marL="1371600" algn="l">
              <a:lnSpc>
                <a:spcPct val="100000"/>
              </a:lnSpc>
              <a:spcBef>
                <a:spcPts val="500"/>
              </a:spcBef>
              <a:spcAft>
                <a:spcPts val="0"/>
              </a:spcAft>
              <a:buClr>
                <a:schemeClr val="dk1"/>
              </a:buClr>
              <a:buSzPts val="1800"/>
              <a:buFont typeface="Arial"/>
              <a:buNone/>
              <a:defRPr sz="1800"/>
            </a:lvl3pPr>
            <a:lvl4pPr indent="-228600" lvl="3" marL="1828800" algn="l">
              <a:lnSpc>
                <a:spcPct val="100000"/>
              </a:lnSpc>
              <a:spcBef>
                <a:spcPts val="500"/>
              </a:spcBef>
              <a:spcAft>
                <a:spcPts val="0"/>
              </a:spcAft>
              <a:buClr>
                <a:schemeClr val="dk1"/>
              </a:buClr>
              <a:buSzPts val="1800"/>
              <a:buFont typeface="Arial"/>
              <a:buNone/>
              <a:defRPr sz="1800"/>
            </a:lvl4pPr>
            <a:lvl5pPr indent="-228600" lvl="4" marL="2286000" algn="l">
              <a:lnSpc>
                <a:spcPct val="100000"/>
              </a:lnSpc>
              <a:spcBef>
                <a:spcPts val="500"/>
              </a:spcBef>
              <a:spcAft>
                <a:spcPts val="0"/>
              </a:spcAft>
              <a:buClr>
                <a:schemeClr val="dk1"/>
              </a:buClr>
              <a:buSzPts val="1800"/>
              <a:buFont typeface="Arial"/>
              <a:buNone/>
              <a:defRPr sz="1800"/>
            </a:lvl5pPr>
            <a:lvl6pPr indent="-228600" lvl="5" marL="2743200" algn="l">
              <a:lnSpc>
                <a:spcPct val="100000"/>
              </a:lnSpc>
              <a:spcBef>
                <a:spcPts val="500"/>
              </a:spcBef>
              <a:spcAft>
                <a:spcPts val="0"/>
              </a:spcAft>
              <a:buClr>
                <a:schemeClr val="dk1"/>
              </a:buClr>
              <a:buSzPts val="1400"/>
              <a:buNone/>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cxnSp>
        <p:nvCxnSpPr>
          <p:cNvPr id="153" name="Google Shape;153;p28"/>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sp>
        <p:nvSpPr>
          <p:cNvPr id="154" name="Google Shape;154;p28"/>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pic>
        <p:nvPicPr>
          <p:cNvPr descr="ダイアグラム, テキスト&#10;&#10;自動的に生成された説明" id="155" name="Google Shape;155;p28"/>
          <p:cNvPicPr preferRelativeResize="0"/>
          <p:nvPr/>
        </p:nvPicPr>
        <p:blipFill rotWithShape="1">
          <a:blip r:embed="rId2">
            <a:alphaModFix/>
          </a:blip>
          <a:srcRect b="0" l="0" r="0" t="0"/>
          <a:stretch/>
        </p:blipFill>
        <p:spPr>
          <a:xfrm>
            <a:off x="7758910" y="244128"/>
            <a:ext cx="1107000" cy="174433"/>
          </a:xfrm>
          <a:prstGeom prst="rect">
            <a:avLst/>
          </a:prstGeom>
          <a:noFill/>
          <a:ln>
            <a:noFill/>
          </a:ln>
        </p:spPr>
      </p:pic>
      <p:sp>
        <p:nvSpPr>
          <p:cNvPr id="156" name="Google Shape;156;p28"/>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線あり）">
  <p:cSld name="白紙（線あり）">
    <p:spTree>
      <p:nvGrpSpPr>
        <p:cNvPr id="157" name="Shape 157"/>
        <p:cNvGrpSpPr/>
        <p:nvPr/>
      </p:nvGrpSpPr>
      <p:grpSpPr>
        <a:xfrm>
          <a:off x="0" y="0"/>
          <a:ext cx="0" cy="0"/>
          <a:chOff x="0" y="0"/>
          <a:chExt cx="0" cy="0"/>
        </a:xfrm>
      </p:grpSpPr>
      <p:sp>
        <p:nvSpPr>
          <p:cNvPr id="158" name="Google Shape;158;p29"/>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cxnSp>
        <p:nvCxnSpPr>
          <p:cNvPr id="159" name="Google Shape;159;p29"/>
          <p:cNvCxnSpPr/>
          <p:nvPr/>
        </p:nvCxnSpPr>
        <p:spPr>
          <a:xfrm>
            <a:off x="0" y="583406"/>
            <a:ext cx="9144000" cy="0"/>
          </a:xfrm>
          <a:prstGeom prst="straightConnector1">
            <a:avLst/>
          </a:prstGeom>
          <a:noFill/>
          <a:ln cap="flat" cmpd="sng" w="9525">
            <a:solidFill>
              <a:srgbClr val="A5A5A5"/>
            </a:solidFill>
            <a:prstDash val="solid"/>
            <a:miter lim="800000"/>
            <a:headEnd len="sm" w="sm" type="none"/>
            <a:tailEnd len="sm" w="sm" type="none"/>
          </a:ln>
        </p:spPr>
      </p:cxnSp>
      <p:pic>
        <p:nvPicPr>
          <p:cNvPr descr="ダイアグラム, テキスト&#10;&#10;自動的に生成された説明" id="160" name="Google Shape;160;p29"/>
          <p:cNvPicPr preferRelativeResize="0"/>
          <p:nvPr/>
        </p:nvPicPr>
        <p:blipFill rotWithShape="1">
          <a:blip r:embed="rId2">
            <a:alphaModFix/>
          </a:blip>
          <a:srcRect b="0" l="0" r="0" t="0"/>
          <a:stretch/>
        </p:blipFill>
        <p:spPr>
          <a:xfrm>
            <a:off x="7758910" y="244128"/>
            <a:ext cx="1107000" cy="174433"/>
          </a:xfrm>
          <a:prstGeom prst="rect">
            <a:avLst/>
          </a:prstGeom>
          <a:noFill/>
          <a:ln>
            <a:noFill/>
          </a:ln>
        </p:spPr>
      </p:pic>
      <p:sp>
        <p:nvSpPr>
          <p:cNvPr id="161" name="Google Shape;161;p29"/>
          <p:cNvSpPr txBox="1"/>
          <p:nvPr>
            <p:ph type="title"/>
          </p:nvPr>
        </p:nvSpPr>
        <p:spPr>
          <a:xfrm>
            <a:off x="251222" y="136875"/>
            <a:ext cx="7114200" cy="432300"/>
          </a:xfrm>
          <a:prstGeom prst="rect">
            <a:avLst/>
          </a:prstGeom>
          <a:noFill/>
          <a:ln>
            <a:noFill/>
          </a:ln>
        </p:spPr>
        <p:txBody>
          <a:bodyPr anchorCtr="0" anchor="t" bIns="34275" lIns="68575" spcFirstLastPara="1" rIns="68575" wrap="square" tIns="34275">
            <a:normAutofit/>
          </a:bodyPr>
          <a:lstStyle>
            <a:lvl1pPr lvl="0" algn="l">
              <a:lnSpc>
                <a:spcPct val="100000"/>
              </a:lnSpc>
              <a:spcBef>
                <a:spcPts val="0"/>
              </a:spcBef>
              <a:spcAft>
                <a:spcPts val="0"/>
              </a:spcAft>
              <a:buClr>
                <a:schemeClr val="dk1"/>
              </a:buClr>
              <a:buSzPts val="2100"/>
              <a:buFont typeface="Arial"/>
              <a:buNone/>
              <a:defRPr b="1" sz="2100">
                <a:solidFill>
                  <a:schemeClr val="dk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線なし）">
  <p:cSld name="白紙（線なし）">
    <p:spTree>
      <p:nvGrpSpPr>
        <p:cNvPr id="162" name="Shape 162"/>
        <p:cNvGrpSpPr/>
        <p:nvPr/>
      </p:nvGrpSpPr>
      <p:grpSpPr>
        <a:xfrm>
          <a:off x="0" y="0"/>
          <a:ext cx="0" cy="0"/>
          <a:chOff x="0" y="0"/>
          <a:chExt cx="0" cy="0"/>
        </a:xfrm>
      </p:grpSpPr>
      <p:sp>
        <p:nvSpPr>
          <p:cNvPr id="163" name="Google Shape;163;p30"/>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3F3F3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ロゴ（Dark）" showMasterSp="0">
  <p:cSld name="ロゴ（Dark）">
    <p:bg>
      <p:bgPr>
        <a:solidFill>
          <a:schemeClr val="dk1"/>
        </a:solidFill>
      </p:bgPr>
    </p:bg>
    <p:spTree>
      <p:nvGrpSpPr>
        <p:cNvPr id="164" name="Shape 164"/>
        <p:cNvGrpSpPr/>
        <p:nvPr/>
      </p:nvGrpSpPr>
      <p:grpSpPr>
        <a:xfrm>
          <a:off x="0" y="0"/>
          <a:ext cx="0" cy="0"/>
          <a:chOff x="0" y="0"/>
          <a:chExt cx="0" cy="0"/>
        </a:xfrm>
      </p:grpSpPr>
      <p:pic>
        <p:nvPicPr>
          <p:cNvPr descr="挿絵 が含まれている画像&#10;&#10;自動的に生成された説明" id="165" name="Google Shape;165;p31"/>
          <p:cNvPicPr preferRelativeResize="0"/>
          <p:nvPr/>
        </p:nvPicPr>
        <p:blipFill rotWithShape="1">
          <a:blip r:embed="rId2">
            <a:alphaModFix/>
          </a:blip>
          <a:srcRect b="0" l="0" r="0" t="0"/>
          <a:stretch/>
        </p:blipFill>
        <p:spPr>
          <a:xfrm>
            <a:off x="3091993" y="2338541"/>
            <a:ext cx="2960015" cy="46641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slideLayout" Target="../slideLayouts/slideLayout25.xml"/><Relationship Id="rId12" Type="http://schemas.openxmlformats.org/officeDocument/2006/relationships/slideLayout" Target="../slideLayouts/slideLayout24.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5" Type="http://schemas.openxmlformats.org/officeDocument/2006/relationships/slideLayout" Target="../slideLayouts/slideLayout27.xml"/><Relationship Id="rId14" Type="http://schemas.openxmlformats.org/officeDocument/2006/relationships/slideLayout" Target="../slideLayouts/slideLayout26.xml"/><Relationship Id="rId17" Type="http://schemas.openxmlformats.org/officeDocument/2006/relationships/slideLayout" Target="../slideLayouts/slideLayout29.xml"/><Relationship Id="rId16" Type="http://schemas.openxmlformats.org/officeDocument/2006/relationships/slideLayout" Target="../slideLayouts/slideLayout28.xml"/><Relationship Id="rId5" Type="http://schemas.openxmlformats.org/officeDocument/2006/relationships/slideLayout" Target="../slideLayouts/slideLayout17.xml"/><Relationship Id="rId6" Type="http://schemas.openxmlformats.org/officeDocument/2006/relationships/slideLayout" Target="../slideLayouts/slideLayout18.xml"/><Relationship Id="rId18" Type="http://schemas.openxmlformats.org/officeDocument/2006/relationships/theme" Target="../theme/theme2.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5" name="Shape 55"/>
        <p:cNvGrpSpPr/>
        <p:nvPr/>
      </p:nvGrpSpPr>
      <p:grpSpPr>
        <a:xfrm>
          <a:off x="0" y="0"/>
          <a:ext cx="0" cy="0"/>
          <a:chOff x="0" y="0"/>
          <a:chExt cx="0" cy="0"/>
        </a:xfrm>
      </p:grpSpPr>
      <p:sp>
        <p:nvSpPr>
          <p:cNvPr id="56" name="Google Shape;56;p14"/>
          <p:cNvSpPr txBox="1"/>
          <p:nvPr>
            <p:ph type="title"/>
          </p:nvPr>
        </p:nvSpPr>
        <p:spPr>
          <a:xfrm>
            <a:off x="251222" y="295275"/>
            <a:ext cx="5759100" cy="602400"/>
          </a:xfrm>
          <a:prstGeom prst="rect">
            <a:avLst/>
          </a:prstGeom>
          <a:noFill/>
          <a:ln>
            <a:noFill/>
          </a:ln>
        </p:spPr>
        <p:txBody>
          <a:bodyPr anchorCtr="0" anchor="t" bIns="34275" lIns="68575" spcFirstLastPara="1" rIns="68575" wrap="square" tIns="34275">
            <a:normAutofit/>
          </a:bodyPr>
          <a:lstStyle>
            <a:lvl1pPr lvl="0" marR="0" algn="l">
              <a:lnSpc>
                <a:spcPct val="100000"/>
              </a:lnSpc>
              <a:spcBef>
                <a:spcPts val="0"/>
              </a:spcBef>
              <a:spcAft>
                <a:spcPts val="0"/>
              </a:spcAft>
              <a:buClr>
                <a:schemeClr val="dk1"/>
              </a:buClr>
              <a:buSzPts val="2100"/>
              <a:buFont typeface="Arial"/>
              <a:buNone/>
              <a:defRPr b="1" i="0" sz="21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57" name="Google Shape;57;p14"/>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228600" lvl="0" marL="457200" marR="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1pPr>
            <a:lvl2pPr indent="-342900" lvl="1" marL="914400" marR="0" algn="l">
              <a:lnSpc>
                <a:spcPct val="100000"/>
              </a:lnSpc>
              <a:spcBef>
                <a:spcPts val="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2pPr>
            <a:lvl3pPr indent="-228600" lvl="2" marL="1371600" marR="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3pPr>
            <a:lvl4pPr indent="-228600" lvl="3" marL="1828800" marR="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algn="l">
              <a:lnSpc>
                <a:spcPct val="10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317500" lvl="6" marL="32004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7pPr>
            <a:lvl8pPr indent="-317500" lvl="7" marL="36576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8pPr>
            <a:lvl9pPr indent="-317500" lvl="8" marL="4114800" marR="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rial"/>
                <a:ea typeface="Arial"/>
                <a:cs typeface="Arial"/>
                <a:sym typeface="Arial"/>
              </a:defRPr>
            </a:lvl9pPr>
          </a:lstStyle>
          <a:p/>
        </p:txBody>
      </p:sp>
      <p:sp>
        <p:nvSpPr>
          <p:cNvPr id="58" name="Google Shape;58;p14"/>
          <p:cNvSpPr txBox="1"/>
          <p:nvPr>
            <p:ph idx="12" type="sldNum"/>
          </p:nvPr>
        </p:nvSpPr>
        <p:spPr>
          <a:xfrm>
            <a:off x="8636869" y="4913599"/>
            <a:ext cx="491700" cy="2058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700"/>
              <a:buFont typeface="Arial"/>
              <a:buNone/>
              <a:defRPr b="0" i="0" sz="700" u="none" cap="none" strike="noStrike">
                <a:solidFill>
                  <a:srgbClr val="A5A5A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9" name="Google Shape;59;p14"/>
          <p:cNvSpPr txBox="1"/>
          <p:nvPr/>
        </p:nvSpPr>
        <p:spPr>
          <a:xfrm>
            <a:off x="246221" y="4941809"/>
            <a:ext cx="2229000" cy="1077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000000"/>
              </a:buClr>
              <a:buSzPts val="700"/>
              <a:buFont typeface="Arial"/>
              <a:buNone/>
            </a:pPr>
            <a:r>
              <a:rPr b="0" i="0" lang="en" sz="700" u="none" cap="none" strike="noStrike">
                <a:solidFill>
                  <a:srgbClr val="A5A5A5"/>
                </a:solidFill>
                <a:latin typeface="Arial"/>
                <a:ea typeface="Arial"/>
                <a:cs typeface="Arial"/>
                <a:sym typeface="Arial"/>
              </a:rPr>
              <a:t>© SoftBank Corp. All Rights Reserved. </a:t>
            </a:r>
            <a:endParaRPr b="0" i="0" sz="11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565">
          <p15:clr>
            <a:srgbClr val="F26B43"/>
          </p15:clr>
        </p15:guide>
        <p15:guide id="2" pos="158">
          <p15:clr>
            <a:srgbClr val="F26B43"/>
          </p15:clr>
        </p15:guide>
        <p15:guide id="3" pos="5602">
          <p15:clr>
            <a:srgbClr val="F26B43"/>
          </p15:clr>
        </p15:guide>
        <p15:guide id="4" orient="horz" pos="3049">
          <p15:clr>
            <a:srgbClr val="F26B43"/>
          </p15:clr>
        </p15:guide>
        <p15:guide id="5" pos="2880">
          <p15:clr>
            <a:srgbClr val="F26B43"/>
          </p15:clr>
        </p15:guide>
        <p15:guide id="6" orient="horz" pos="1790">
          <p15:clr>
            <a:srgbClr val="F26B43"/>
          </p15:clr>
        </p15:guide>
        <p15:guide id="7" orient="horz" pos="19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 Id="rId3" Type="http://schemas.openxmlformats.org/officeDocument/2006/relationships/image" Target="../media/image10.png"/><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3.xml"/><Relationship Id="rId3"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2"/>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p>
            <a:pPr indent="0" lvl="0" marL="0" rtl="0" algn="r">
              <a:lnSpc>
                <a:spcPct val="100000"/>
              </a:lnSpc>
              <a:spcBef>
                <a:spcPts val="0"/>
              </a:spcBef>
              <a:spcAft>
                <a:spcPts val="0"/>
              </a:spcAft>
              <a:buSzPts val="700"/>
              <a:buNone/>
            </a:pPr>
            <a:fld id="{00000000-1234-1234-1234-123412341234}" type="slidenum">
              <a:rPr lang="en">
                <a:latin typeface="Arial"/>
                <a:ea typeface="Arial"/>
                <a:cs typeface="Arial"/>
                <a:sym typeface="Arial"/>
              </a:rPr>
              <a:t>‹#›</a:t>
            </a:fld>
            <a:endParaRPr sz="700">
              <a:latin typeface="Arial"/>
              <a:ea typeface="Arial"/>
              <a:cs typeface="Arial"/>
              <a:sym typeface="Arial"/>
            </a:endParaRPr>
          </a:p>
        </p:txBody>
      </p:sp>
      <p:sp>
        <p:nvSpPr>
          <p:cNvPr id="171" name="Google Shape;171;p32"/>
          <p:cNvSpPr txBox="1"/>
          <p:nvPr>
            <p:ph type="title"/>
          </p:nvPr>
        </p:nvSpPr>
        <p:spPr>
          <a:xfrm>
            <a:off x="95693" y="83174"/>
            <a:ext cx="7619700" cy="43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Clr>
                <a:schemeClr val="dk1"/>
              </a:buClr>
              <a:buSzPts val="2300"/>
              <a:buFont typeface="Arial"/>
              <a:buNone/>
            </a:pPr>
            <a:r>
              <a:rPr lang="en" sz="2300">
                <a:latin typeface="Arial"/>
                <a:ea typeface="Arial"/>
                <a:cs typeface="Arial"/>
                <a:sym typeface="Arial"/>
              </a:rPr>
              <a:t>Number portability application form (Sample)</a:t>
            </a:r>
            <a:endParaRPr sz="2300"/>
          </a:p>
        </p:txBody>
      </p:sp>
      <p:sp>
        <p:nvSpPr>
          <p:cNvPr id="172" name="Google Shape;172;p32"/>
          <p:cNvSpPr txBox="1"/>
          <p:nvPr/>
        </p:nvSpPr>
        <p:spPr>
          <a:xfrm>
            <a:off x="95700" y="768250"/>
            <a:ext cx="2543700" cy="948300"/>
          </a:xfrm>
          <a:prstGeom prst="rect">
            <a:avLst/>
          </a:prstGeom>
          <a:noFill/>
          <a:ln>
            <a:noFill/>
          </a:ln>
        </p:spPr>
        <p:txBody>
          <a:bodyPr anchorCtr="0" anchor="t" bIns="34275" lIns="68575" spcFirstLastPara="1" rIns="68575" wrap="square" tIns="34275">
            <a:noAutofit/>
          </a:bodyPr>
          <a:lstStyle/>
          <a:p>
            <a:pPr indent="0" lvl="0" marL="457200" marR="0" rtl="0" algn="l">
              <a:lnSpc>
                <a:spcPct val="100000"/>
              </a:lnSpc>
              <a:spcBef>
                <a:spcPts val="0"/>
              </a:spcBef>
              <a:spcAft>
                <a:spcPts val="0"/>
              </a:spcAft>
              <a:buNone/>
            </a:pPr>
            <a:r>
              <a:rPr b="1" lang="en" sz="700">
                <a:solidFill>
                  <a:srgbClr val="FF0000"/>
                </a:solidFill>
              </a:rPr>
              <a:t>REMINDERS! Read before proceeding</a:t>
            </a:r>
            <a:endParaRPr b="1" sz="700">
              <a:solidFill>
                <a:srgbClr val="FF0000"/>
              </a:solidFill>
            </a:endParaRPr>
          </a:p>
          <a:p>
            <a:pPr indent="-292100" lvl="0" marL="457200" marR="0" rtl="0" algn="l">
              <a:lnSpc>
                <a:spcPct val="100000"/>
              </a:lnSpc>
              <a:spcBef>
                <a:spcPts val="0"/>
              </a:spcBef>
              <a:spcAft>
                <a:spcPts val="0"/>
              </a:spcAft>
              <a:buClr>
                <a:schemeClr val="dk1"/>
              </a:buClr>
              <a:buSzPts val="1000"/>
              <a:buAutoNum type="arabicPeriod"/>
            </a:pPr>
            <a:r>
              <a:rPr b="1" lang="en" sz="1000">
                <a:solidFill>
                  <a:schemeClr val="dk1"/>
                </a:solidFill>
              </a:rPr>
              <a:t>Do not make any edits in the format</a:t>
            </a:r>
            <a:endParaRPr b="1" sz="1000">
              <a:solidFill>
                <a:schemeClr val="dk1"/>
              </a:solidFill>
            </a:endParaRPr>
          </a:p>
          <a:p>
            <a:pPr indent="-292100" lvl="0" marL="457200" marR="0" rtl="0" algn="l">
              <a:lnSpc>
                <a:spcPct val="100000"/>
              </a:lnSpc>
              <a:spcBef>
                <a:spcPts val="0"/>
              </a:spcBef>
              <a:spcAft>
                <a:spcPts val="0"/>
              </a:spcAft>
              <a:buClr>
                <a:schemeClr val="dk1"/>
              </a:buClr>
              <a:buSzPts val="1000"/>
              <a:buAutoNum type="arabicPeriod"/>
            </a:pPr>
            <a:r>
              <a:rPr b="1" lang="en" sz="1000">
                <a:solidFill>
                  <a:schemeClr val="dk1"/>
                </a:solidFill>
              </a:rPr>
              <a:t>Do not save in another file type</a:t>
            </a:r>
            <a:endParaRPr b="1" sz="1000">
              <a:solidFill>
                <a:schemeClr val="dk1"/>
              </a:solidFill>
            </a:endParaRPr>
          </a:p>
          <a:p>
            <a:pPr indent="-292100" lvl="0" marL="457200" marR="0" rtl="0" algn="l">
              <a:lnSpc>
                <a:spcPct val="100000"/>
              </a:lnSpc>
              <a:spcBef>
                <a:spcPts val="0"/>
              </a:spcBef>
              <a:spcAft>
                <a:spcPts val="0"/>
              </a:spcAft>
              <a:buClr>
                <a:schemeClr val="dk1"/>
              </a:buClr>
              <a:buSzPts val="1000"/>
              <a:buAutoNum type="arabicPeriod"/>
            </a:pPr>
            <a:r>
              <a:rPr b="1" lang="en" sz="1000">
                <a:solidFill>
                  <a:schemeClr val="dk1"/>
                </a:solidFill>
              </a:rPr>
              <a:t>Only fill out the sections as instructed in this slide</a:t>
            </a:r>
            <a:endParaRPr b="1" sz="1000">
              <a:solidFill>
                <a:schemeClr val="dk1"/>
              </a:solidFill>
            </a:endParaRPr>
          </a:p>
        </p:txBody>
      </p:sp>
      <p:pic>
        <p:nvPicPr>
          <p:cNvPr id="173" name="Google Shape;173;p32"/>
          <p:cNvPicPr preferRelativeResize="0"/>
          <p:nvPr/>
        </p:nvPicPr>
        <p:blipFill rotWithShape="1">
          <a:blip r:embed="rId3">
            <a:alphaModFix/>
          </a:blip>
          <a:srcRect b="0" l="0" r="0" t="0"/>
          <a:stretch/>
        </p:blipFill>
        <p:spPr>
          <a:xfrm>
            <a:off x="2665464" y="686401"/>
            <a:ext cx="3584461" cy="4227438"/>
          </a:xfrm>
          <a:prstGeom prst="rect">
            <a:avLst/>
          </a:prstGeom>
          <a:noFill/>
          <a:ln>
            <a:noFill/>
          </a:ln>
        </p:spPr>
      </p:pic>
      <p:sp>
        <p:nvSpPr>
          <p:cNvPr id="174" name="Google Shape;174;p32"/>
          <p:cNvSpPr/>
          <p:nvPr/>
        </p:nvSpPr>
        <p:spPr>
          <a:xfrm>
            <a:off x="2811780" y="2880360"/>
            <a:ext cx="1035600" cy="720000"/>
          </a:xfrm>
          <a:prstGeom prst="roundRect">
            <a:avLst>
              <a:gd fmla="val 16667" name="adj"/>
            </a:avLst>
          </a:prstGeom>
          <a:noFill/>
          <a:ln cap="flat" cmpd="sng" w="38100">
            <a:solidFill>
              <a:srgbClr val="FF0000"/>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3"/>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p>
            <a:pPr indent="0" lvl="0" marL="0" rtl="0" algn="r">
              <a:lnSpc>
                <a:spcPct val="100000"/>
              </a:lnSpc>
              <a:spcBef>
                <a:spcPts val="0"/>
              </a:spcBef>
              <a:spcAft>
                <a:spcPts val="0"/>
              </a:spcAft>
              <a:buSzPts val="700"/>
              <a:buNone/>
            </a:pPr>
            <a:fld id="{00000000-1234-1234-1234-123412341234}" type="slidenum">
              <a:rPr lang="en">
                <a:latin typeface="Arial"/>
                <a:ea typeface="Arial"/>
                <a:cs typeface="Arial"/>
                <a:sym typeface="Arial"/>
              </a:rPr>
              <a:t>‹#›</a:t>
            </a:fld>
            <a:endParaRPr sz="700">
              <a:latin typeface="Arial"/>
              <a:ea typeface="Arial"/>
              <a:cs typeface="Arial"/>
              <a:sym typeface="Arial"/>
            </a:endParaRPr>
          </a:p>
        </p:txBody>
      </p:sp>
      <p:sp>
        <p:nvSpPr>
          <p:cNvPr id="180" name="Google Shape;180;p33"/>
          <p:cNvSpPr txBox="1"/>
          <p:nvPr>
            <p:ph type="title"/>
          </p:nvPr>
        </p:nvSpPr>
        <p:spPr>
          <a:xfrm>
            <a:off x="116724" y="90632"/>
            <a:ext cx="7627500" cy="43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Clr>
                <a:schemeClr val="dk1"/>
              </a:buClr>
              <a:buSzPts val="2300"/>
              <a:buFont typeface="Arial"/>
              <a:buNone/>
            </a:pPr>
            <a:r>
              <a:rPr lang="en" sz="2300"/>
              <a:t>For port requests with more than 5 numbers</a:t>
            </a:r>
            <a:endParaRPr sz="2300"/>
          </a:p>
        </p:txBody>
      </p:sp>
      <p:sp>
        <p:nvSpPr>
          <p:cNvPr id="181" name="Google Shape;181;p33"/>
          <p:cNvSpPr txBox="1"/>
          <p:nvPr/>
        </p:nvSpPr>
        <p:spPr>
          <a:xfrm>
            <a:off x="66538" y="987878"/>
            <a:ext cx="1449000" cy="3167700"/>
          </a:xfrm>
          <a:prstGeom prst="rect">
            <a:avLst/>
          </a:prstGeom>
          <a:noFill/>
          <a:ln>
            <a:noFill/>
          </a:ln>
        </p:spPr>
        <p:txBody>
          <a:bodyPr anchorCtr="0" anchor="t" bIns="34275" lIns="68575" spcFirstLastPara="1" rIns="68575" wrap="square" tIns="34275">
            <a:noAutofit/>
          </a:bodyPr>
          <a:lstStyle/>
          <a:p>
            <a:pPr indent="0" lvl="0" marL="0" marR="0" rtl="0" algn="l">
              <a:lnSpc>
                <a:spcPct val="100000"/>
              </a:lnSpc>
              <a:spcBef>
                <a:spcPts val="0"/>
              </a:spcBef>
              <a:spcAft>
                <a:spcPts val="0"/>
              </a:spcAft>
              <a:buClr>
                <a:srgbClr val="000000"/>
              </a:buClr>
              <a:buSzPts val="1700"/>
              <a:buFont typeface="Arial"/>
              <a:buNone/>
            </a:pPr>
            <a:r>
              <a:rPr b="1" lang="en" sz="1700">
                <a:solidFill>
                  <a:schemeClr val="dk1"/>
                </a:solidFill>
              </a:rPr>
              <a:t>Utilize the second page and input numbers 6th till 20th.</a:t>
            </a:r>
            <a:endParaRPr b="1" sz="1700">
              <a:solidFill>
                <a:schemeClr val="dk1"/>
              </a:solidFill>
            </a:endParaRPr>
          </a:p>
          <a:p>
            <a:pPr indent="0" lvl="0" marL="0" marR="0" rtl="0" algn="l">
              <a:lnSpc>
                <a:spcPct val="100000"/>
              </a:lnSpc>
              <a:spcBef>
                <a:spcPts val="0"/>
              </a:spcBef>
              <a:spcAft>
                <a:spcPts val="0"/>
              </a:spcAft>
              <a:buClr>
                <a:srgbClr val="000000"/>
              </a:buClr>
              <a:buSzPts val="1700"/>
              <a:buFont typeface="Arial"/>
              <a:buNone/>
            </a:pPr>
            <a:r>
              <a:t/>
            </a:r>
            <a:endParaRPr b="1" sz="1700">
              <a:solidFill>
                <a:schemeClr val="dk1"/>
              </a:solidFill>
            </a:endParaRPr>
          </a:p>
          <a:p>
            <a:pPr indent="0" lvl="0" marL="0" marR="0" rtl="0" algn="l">
              <a:lnSpc>
                <a:spcPct val="100000"/>
              </a:lnSpc>
              <a:spcBef>
                <a:spcPts val="0"/>
              </a:spcBef>
              <a:spcAft>
                <a:spcPts val="0"/>
              </a:spcAft>
              <a:buClr>
                <a:srgbClr val="000000"/>
              </a:buClr>
              <a:buSzPts val="1700"/>
              <a:buFont typeface="Arial"/>
              <a:buNone/>
            </a:pPr>
            <a:r>
              <a:rPr b="1" lang="en" sz="1700">
                <a:solidFill>
                  <a:schemeClr val="dk1"/>
                </a:solidFill>
              </a:rPr>
              <a:t>We only allow 20 numbers per request.</a:t>
            </a:r>
            <a:endParaRPr b="1" sz="1700">
              <a:solidFill>
                <a:schemeClr val="dk1"/>
              </a:solidFill>
            </a:endParaRPr>
          </a:p>
        </p:txBody>
      </p:sp>
      <p:sp>
        <p:nvSpPr>
          <p:cNvPr id="182" name="Google Shape;182;p33"/>
          <p:cNvSpPr/>
          <p:nvPr/>
        </p:nvSpPr>
        <p:spPr>
          <a:xfrm>
            <a:off x="4993196" y="2629622"/>
            <a:ext cx="315600" cy="342900"/>
          </a:xfrm>
          <a:prstGeom prst="plus">
            <a:avLst>
              <a:gd fmla="val 42336" name="adj"/>
            </a:avLst>
          </a:prstGeom>
          <a:solidFill>
            <a:schemeClr val="accent1"/>
          </a:solidFill>
          <a:ln cap="flat" cmpd="sng" w="12700">
            <a:solidFill>
              <a:srgbClr val="384B91"/>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83" name="Google Shape;183;p33"/>
          <p:cNvPicPr preferRelativeResize="0"/>
          <p:nvPr/>
        </p:nvPicPr>
        <p:blipFill rotWithShape="1">
          <a:blip r:embed="rId3">
            <a:alphaModFix/>
          </a:blip>
          <a:srcRect b="0" l="0" r="0" t="0"/>
          <a:stretch/>
        </p:blipFill>
        <p:spPr>
          <a:xfrm>
            <a:off x="1457325" y="697601"/>
            <a:ext cx="3436306" cy="4052706"/>
          </a:xfrm>
          <a:prstGeom prst="rect">
            <a:avLst/>
          </a:prstGeom>
          <a:noFill/>
          <a:ln>
            <a:noFill/>
          </a:ln>
        </p:spPr>
      </p:pic>
      <p:sp>
        <p:nvSpPr>
          <p:cNvPr id="184" name="Google Shape;184;p33"/>
          <p:cNvSpPr/>
          <p:nvPr/>
        </p:nvSpPr>
        <p:spPr>
          <a:xfrm>
            <a:off x="1563625" y="2801072"/>
            <a:ext cx="1014900" cy="662100"/>
          </a:xfrm>
          <a:prstGeom prst="roundRect">
            <a:avLst>
              <a:gd fmla="val 16667" name="adj"/>
            </a:avLst>
          </a:prstGeom>
          <a:noFill/>
          <a:ln cap="flat" cmpd="sng" w="38100">
            <a:solidFill>
              <a:srgbClr val="FF0000"/>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pic>
        <p:nvPicPr>
          <p:cNvPr id="185" name="Google Shape;185;p33"/>
          <p:cNvPicPr preferRelativeResize="0"/>
          <p:nvPr/>
        </p:nvPicPr>
        <p:blipFill rotWithShape="1">
          <a:blip r:embed="rId4">
            <a:alphaModFix/>
          </a:blip>
          <a:srcRect b="0" l="0" r="0" t="0"/>
          <a:stretch/>
        </p:blipFill>
        <p:spPr>
          <a:xfrm>
            <a:off x="5408538" y="1357042"/>
            <a:ext cx="3556680" cy="2888061"/>
          </a:xfrm>
          <a:prstGeom prst="rect">
            <a:avLst/>
          </a:prstGeom>
          <a:noFill/>
          <a:ln>
            <a:noFill/>
          </a:ln>
        </p:spPr>
      </p:pic>
      <p:sp>
        <p:nvSpPr>
          <p:cNvPr id="186" name="Google Shape;186;p33"/>
          <p:cNvSpPr/>
          <p:nvPr/>
        </p:nvSpPr>
        <p:spPr>
          <a:xfrm>
            <a:off x="5534406" y="2310725"/>
            <a:ext cx="1049100" cy="1934400"/>
          </a:xfrm>
          <a:prstGeom prst="roundRect">
            <a:avLst>
              <a:gd fmla="val 16667" name="adj"/>
            </a:avLst>
          </a:prstGeom>
          <a:noFill/>
          <a:ln cap="flat" cmpd="sng" w="38100">
            <a:solidFill>
              <a:srgbClr val="FF0000"/>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4"/>
          <p:cNvSpPr txBox="1"/>
          <p:nvPr>
            <p:ph type="title"/>
          </p:nvPr>
        </p:nvSpPr>
        <p:spPr>
          <a:xfrm>
            <a:off x="13638" y="96661"/>
            <a:ext cx="7668900" cy="43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Clr>
                <a:schemeClr val="dk1"/>
              </a:buClr>
              <a:buSzPts val="2300"/>
              <a:buFont typeface="Arial"/>
              <a:buNone/>
            </a:pPr>
            <a:r>
              <a:rPr lang="en" sz="2300"/>
              <a:t>How to fill out - Fields 1 to 4</a:t>
            </a:r>
            <a:endParaRPr sz="2300">
              <a:latin typeface="Arial"/>
              <a:ea typeface="Arial"/>
              <a:cs typeface="Arial"/>
              <a:sym typeface="Arial"/>
            </a:endParaRPr>
          </a:p>
        </p:txBody>
      </p:sp>
      <p:sp>
        <p:nvSpPr>
          <p:cNvPr id="192" name="Google Shape;192;p34"/>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p>
            <a:pPr indent="0" lvl="0" marL="0" rtl="0" algn="r">
              <a:lnSpc>
                <a:spcPct val="100000"/>
              </a:lnSpc>
              <a:spcBef>
                <a:spcPts val="0"/>
              </a:spcBef>
              <a:spcAft>
                <a:spcPts val="0"/>
              </a:spcAft>
              <a:buSzPts val="700"/>
              <a:buNone/>
            </a:pPr>
            <a:fld id="{00000000-1234-1234-1234-123412341234}" type="slidenum">
              <a:rPr lang="en">
                <a:latin typeface="Arial"/>
                <a:ea typeface="Arial"/>
                <a:cs typeface="Arial"/>
                <a:sym typeface="Arial"/>
              </a:rPr>
              <a:t>‹#›</a:t>
            </a:fld>
            <a:endParaRPr sz="700">
              <a:latin typeface="Arial"/>
              <a:ea typeface="Arial"/>
              <a:cs typeface="Arial"/>
              <a:sym typeface="Arial"/>
            </a:endParaRPr>
          </a:p>
        </p:txBody>
      </p:sp>
      <p:pic>
        <p:nvPicPr>
          <p:cNvPr id="193" name="Google Shape;193;p34"/>
          <p:cNvPicPr preferRelativeResize="0"/>
          <p:nvPr/>
        </p:nvPicPr>
        <p:blipFill rotWithShape="1">
          <a:blip r:embed="rId3">
            <a:alphaModFix/>
          </a:blip>
          <a:srcRect b="0" l="0" r="0" t="0"/>
          <a:stretch/>
        </p:blipFill>
        <p:spPr>
          <a:xfrm>
            <a:off x="586503" y="615165"/>
            <a:ext cx="3882607" cy="4298672"/>
          </a:xfrm>
          <a:prstGeom prst="rect">
            <a:avLst/>
          </a:prstGeom>
          <a:noFill/>
          <a:ln>
            <a:noFill/>
          </a:ln>
        </p:spPr>
      </p:pic>
      <p:graphicFrame>
        <p:nvGraphicFramePr>
          <p:cNvPr id="194" name="Google Shape;194;p34"/>
          <p:cNvGraphicFramePr/>
          <p:nvPr/>
        </p:nvGraphicFramePr>
        <p:xfrm>
          <a:off x="4674892" y="744671"/>
          <a:ext cx="3000000" cy="3000000"/>
        </p:xfrm>
        <a:graphic>
          <a:graphicData uri="http://schemas.openxmlformats.org/drawingml/2006/table">
            <a:tbl>
              <a:tblPr bandRow="1" firstRow="1">
                <a:noFill/>
                <a:tableStyleId>{77212130-6995-4486-BCC7-858F080F552C}</a:tableStyleId>
              </a:tblPr>
              <a:tblGrid>
                <a:gridCol w="294100"/>
                <a:gridCol w="1851650"/>
                <a:gridCol w="2174000"/>
              </a:tblGrid>
              <a:tr h="472675">
                <a:tc>
                  <a:txBody>
                    <a:bodyPr/>
                    <a:lstStyle/>
                    <a:p>
                      <a:pPr indent="0" lvl="0" marL="0" marR="0" rtl="0" algn="ctr">
                        <a:lnSpc>
                          <a:spcPct val="100000"/>
                        </a:lnSpc>
                        <a:spcBef>
                          <a:spcPts val="0"/>
                        </a:spcBef>
                        <a:spcAft>
                          <a:spcPts val="0"/>
                        </a:spcAft>
                        <a:buNone/>
                      </a:pPr>
                      <a:r>
                        <a:rPr lang="en" sz="900" u="none" cap="none" strike="noStrike">
                          <a:solidFill>
                            <a:srgbClr val="202F6A"/>
                          </a:solidFill>
                          <a:latin typeface="Arial"/>
                          <a:ea typeface="Arial"/>
                          <a:cs typeface="Arial"/>
                          <a:sym typeface="Arial"/>
                        </a:rPr>
                        <a:t>No.</a:t>
                      </a:r>
                      <a:endParaRPr sz="1100"/>
                    </a:p>
                  </a:txBody>
                  <a:tcPr marT="34300" marB="34300" marR="68600" marL="68600" anchor="ctr">
                    <a:solidFill>
                      <a:srgbClr val="B7C1E8"/>
                    </a:solidFill>
                  </a:tcPr>
                </a:tc>
                <a:tc>
                  <a:txBody>
                    <a:bodyPr/>
                    <a:lstStyle/>
                    <a:p>
                      <a:pPr indent="0" lvl="0" marL="0" marR="0" rtl="0" algn="ctr">
                        <a:lnSpc>
                          <a:spcPct val="100000"/>
                        </a:lnSpc>
                        <a:spcBef>
                          <a:spcPts val="0"/>
                        </a:spcBef>
                        <a:spcAft>
                          <a:spcPts val="0"/>
                        </a:spcAft>
                        <a:buNone/>
                      </a:pPr>
                      <a:r>
                        <a:rPr lang="en" sz="900" u="none" cap="none" strike="noStrike">
                          <a:solidFill>
                            <a:srgbClr val="202F6A"/>
                          </a:solidFill>
                          <a:latin typeface="Arial"/>
                          <a:ea typeface="Arial"/>
                          <a:cs typeface="Arial"/>
                          <a:sym typeface="Arial"/>
                        </a:rPr>
                        <a:t>Items</a:t>
                      </a:r>
                      <a:endParaRPr sz="900" u="none" cap="none" strike="noStrike">
                        <a:solidFill>
                          <a:srgbClr val="202F6A"/>
                        </a:solidFill>
                        <a:latin typeface="Arial"/>
                        <a:ea typeface="Arial"/>
                        <a:cs typeface="Arial"/>
                        <a:sym typeface="Arial"/>
                      </a:endParaRPr>
                    </a:p>
                  </a:txBody>
                  <a:tcPr marT="34300" marB="34300" marR="68600" marL="68600" anchor="ctr">
                    <a:solidFill>
                      <a:srgbClr val="B7C1E8"/>
                    </a:solidFill>
                  </a:tcPr>
                </a:tc>
                <a:tc>
                  <a:txBody>
                    <a:bodyPr/>
                    <a:lstStyle/>
                    <a:p>
                      <a:pPr indent="0" lvl="0" marL="0" marR="0" rtl="0" algn="ctr">
                        <a:lnSpc>
                          <a:spcPct val="100000"/>
                        </a:lnSpc>
                        <a:spcBef>
                          <a:spcPts val="0"/>
                        </a:spcBef>
                        <a:spcAft>
                          <a:spcPts val="0"/>
                        </a:spcAft>
                        <a:buClr>
                          <a:srgbClr val="000000"/>
                        </a:buClr>
                        <a:buSzPts val="900"/>
                        <a:buFont typeface="Arial"/>
                        <a:buNone/>
                      </a:pPr>
                      <a:r>
                        <a:rPr lang="en" sz="900" u="none" cap="none" strike="noStrike">
                          <a:solidFill>
                            <a:srgbClr val="202F6A"/>
                          </a:solidFill>
                          <a:latin typeface="Arial"/>
                          <a:ea typeface="Arial"/>
                          <a:cs typeface="Arial"/>
                          <a:sym typeface="Arial"/>
                        </a:rPr>
                        <a:t>Description and </a:t>
                      </a:r>
                      <a:endParaRPr sz="1100"/>
                    </a:p>
                    <a:p>
                      <a:pPr indent="0" lvl="0" marL="0" marR="0" rtl="0" algn="ctr">
                        <a:lnSpc>
                          <a:spcPct val="100000"/>
                        </a:lnSpc>
                        <a:spcBef>
                          <a:spcPts val="0"/>
                        </a:spcBef>
                        <a:spcAft>
                          <a:spcPts val="0"/>
                        </a:spcAft>
                        <a:buClr>
                          <a:srgbClr val="000000"/>
                        </a:buClr>
                        <a:buSzPts val="900"/>
                        <a:buFont typeface="Arial"/>
                        <a:buNone/>
                      </a:pPr>
                      <a:r>
                        <a:rPr lang="en" sz="900" u="none" cap="none" strike="noStrike">
                          <a:solidFill>
                            <a:srgbClr val="202F6A"/>
                          </a:solidFill>
                          <a:latin typeface="Arial"/>
                          <a:ea typeface="Arial"/>
                          <a:cs typeface="Arial"/>
                          <a:sym typeface="Arial"/>
                        </a:rPr>
                        <a:t>Attention points</a:t>
                      </a:r>
                      <a:endParaRPr sz="1100"/>
                    </a:p>
                  </a:txBody>
                  <a:tcPr marT="34300" marB="34300" marR="68600" marL="68600" anchor="ctr">
                    <a:solidFill>
                      <a:srgbClr val="B7C1E8"/>
                    </a:solidFill>
                  </a:tcPr>
                </a:tc>
              </a:tr>
              <a:tr h="287525">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(1)</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⑤Date of application</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None/>
                      </a:pPr>
                      <a:r>
                        <a:rPr lang="en" sz="900">
                          <a:latin typeface="Arial"/>
                          <a:ea typeface="Arial"/>
                          <a:cs typeface="Arial"/>
                          <a:sym typeface="Arial"/>
                        </a:rPr>
                        <a:t>Use the dropdown options.</a:t>
                      </a:r>
                      <a:endParaRPr sz="900">
                        <a:latin typeface="Arial"/>
                        <a:ea typeface="Arial"/>
                        <a:cs typeface="Arial"/>
                        <a:sym typeface="Arial"/>
                      </a:endParaRPr>
                    </a:p>
                    <a:p>
                      <a:pPr indent="0" lvl="0" marL="0" marR="0" rtl="0" algn="l">
                        <a:lnSpc>
                          <a:spcPct val="100000"/>
                        </a:lnSpc>
                        <a:spcBef>
                          <a:spcPts val="0"/>
                        </a:spcBef>
                        <a:spcAft>
                          <a:spcPts val="0"/>
                        </a:spcAft>
                        <a:buNone/>
                      </a:pPr>
                      <a:r>
                        <a:rPr lang="en" sz="900">
                          <a:latin typeface="Arial"/>
                          <a:ea typeface="Arial"/>
                          <a:cs typeface="Arial"/>
                          <a:sym typeface="Arial"/>
                        </a:rPr>
                        <a:t>Format is YYYY MM DD</a:t>
                      </a:r>
                      <a:endParaRPr sz="900">
                        <a:latin typeface="Arial"/>
                        <a:ea typeface="Arial"/>
                        <a:cs typeface="Arial"/>
                        <a:sym typeface="Arial"/>
                      </a:endParaRPr>
                    </a:p>
                  </a:txBody>
                  <a:tcPr marT="34300" marB="34300" marR="68600" marL="68600"/>
                </a:tc>
              </a:tr>
              <a:tr h="425400">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(2)</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⑥</a:t>
                      </a:r>
                      <a:r>
                        <a:rPr lang="en" sz="900">
                          <a:latin typeface="Arial"/>
                          <a:ea typeface="Arial"/>
                          <a:cs typeface="Arial"/>
                          <a:sym typeface="Arial"/>
                        </a:rPr>
                        <a:t>Name of owner, based on who is written in the contract</a:t>
                      </a:r>
                      <a:r>
                        <a:rPr lang="en" sz="900" u="none" cap="none" strike="noStrike">
                          <a:latin typeface="Arial"/>
                          <a:ea typeface="Arial"/>
                          <a:cs typeface="Arial"/>
                          <a:sym typeface="Arial"/>
                        </a:rPr>
                        <a:t> </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Clr>
                          <a:srgbClr val="000000"/>
                        </a:buClr>
                        <a:buSzPts val="900"/>
                        <a:buFont typeface="Arial"/>
                        <a:buNone/>
                      </a:pPr>
                      <a:r>
                        <a:rPr lang="en" sz="900">
                          <a:latin typeface="Arial"/>
                          <a:ea typeface="Arial"/>
                          <a:cs typeface="Arial"/>
                          <a:sym typeface="Arial"/>
                        </a:rPr>
                        <a:t>Name of the number owner. Any minor discrepancy, typographical error will automatically cause the port approval to fail. Please ensure information is exactly as what is in your contract.</a:t>
                      </a:r>
                      <a:endParaRPr sz="900" u="none" cap="none" strike="noStrike">
                        <a:latin typeface="Arial"/>
                        <a:ea typeface="Arial"/>
                        <a:cs typeface="Arial"/>
                        <a:sym typeface="Arial"/>
                      </a:endParaRPr>
                    </a:p>
                  </a:txBody>
                  <a:tcPr marT="34300" marB="34300" marR="68600" marL="68600"/>
                </a:tc>
              </a:tr>
              <a:tr h="507175">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(3)</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・Contact phone number</a:t>
                      </a:r>
                      <a:endParaRPr sz="9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・Name of department in charge</a:t>
                      </a:r>
                      <a:endParaRPr sz="9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・Name of </a:t>
                      </a:r>
                      <a:r>
                        <a:rPr lang="en" sz="900">
                          <a:latin typeface="Arial"/>
                          <a:ea typeface="Arial"/>
                          <a:cs typeface="Arial"/>
                          <a:sym typeface="Arial"/>
                        </a:rPr>
                        <a:t>person in charge</a:t>
                      </a:r>
                      <a:endParaRPr sz="1100"/>
                    </a:p>
                  </a:txBody>
                  <a:tcPr marT="34300" marB="34300" marR="68600" marL="68600"/>
                </a:tc>
                <a:tc>
                  <a:txBody>
                    <a:bodyPr/>
                    <a:lstStyle/>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Contact details for communication between telecom carriers/SB and E/U</a:t>
                      </a:r>
                      <a:endParaRPr b="0" i="0" sz="9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rPr b="0" i="0" lang="en" sz="900" u="none" cap="none" strike="noStrike">
                          <a:solidFill>
                            <a:srgbClr val="000000"/>
                          </a:solidFill>
                          <a:latin typeface="Arial"/>
                          <a:ea typeface="Arial"/>
                          <a:cs typeface="Arial"/>
                          <a:sym typeface="Arial"/>
                        </a:rPr>
                        <a:t> (if required, E/U’s contact info.)</a:t>
                      </a:r>
                      <a:endParaRPr sz="1100"/>
                    </a:p>
                  </a:txBody>
                  <a:tcPr marT="34300" marB="34300" marR="68600" marL="68600"/>
                </a:tc>
              </a:tr>
              <a:tr h="1086800">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(4)</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⑦</a:t>
                      </a:r>
                      <a:r>
                        <a:rPr lang="en" sz="900">
                          <a:latin typeface="Arial"/>
                          <a:ea typeface="Arial"/>
                          <a:cs typeface="Arial"/>
                          <a:sym typeface="Arial"/>
                        </a:rPr>
                        <a:t>Preferred port date and time</a:t>
                      </a:r>
                      <a:endParaRPr sz="90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900"/>
                        <a:buFont typeface="Arial"/>
                        <a:buNone/>
                      </a:pPr>
                      <a:r>
                        <a:t/>
                      </a:r>
                      <a:endParaRPr sz="900" u="none" cap="none" strike="noStrike">
                        <a:latin typeface="Arial"/>
                        <a:ea typeface="Arial"/>
                        <a:cs typeface="Arial"/>
                        <a:sym typeface="Arial"/>
                      </a:endParaRPr>
                    </a:p>
                  </a:txBody>
                  <a:tcPr marT="34300" marB="34300" marR="68600" marL="68600"/>
                </a:tc>
                <a:tc>
                  <a:txBody>
                    <a:bodyPr/>
                    <a:lstStyle/>
                    <a:p>
                      <a:pPr indent="0" lvl="0" marL="0" marR="0" rtl="0" algn="l">
                        <a:lnSpc>
                          <a:spcPct val="100000"/>
                        </a:lnSpc>
                        <a:spcBef>
                          <a:spcPts val="0"/>
                        </a:spcBef>
                        <a:spcAft>
                          <a:spcPts val="0"/>
                        </a:spcAft>
                        <a:buClr>
                          <a:srgbClr val="000000"/>
                        </a:buClr>
                        <a:buSzPts val="900"/>
                        <a:buFont typeface="Arial"/>
                        <a:buNone/>
                      </a:pPr>
                      <a:r>
                        <a:rPr lang="en" sz="900">
                          <a:latin typeface="Arial"/>
                          <a:ea typeface="Arial"/>
                          <a:cs typeface="Arial"/>
                          <a:sym typeface="Arial"/>
                        </a:rPr>
                        <a:t>Due to the nature of process, we do not allow preferred date and time. You may however select if you prefer port to be done in the </a:t>
                      </a:r>
                      <a:r>
                        <a:rPr b="1" lang="en" sz="900">
                          <a:latin typeface="Arial"/>
                          <a:ea typeface="Arial"/>
                          <a:cs typeface="Arial"/>
                          <a:sym typeface="Arial"/>
                        </a:rPr>
                        <a:t>Morning</a:t>
                      </a:r>
                      <a:r>
                        <a:rPr lang="en" sz="900">
                          <a:latin typeface="Arial"/>
                          <a:ea typeface="Arial"/>
                          <a:cs typeface="Arial"/>
                          <a:sym typeface="Arial"/>
                        </a:rPr>
                        <a:t> </a:t>
                      </a:r>
                      <a:r>
                        <a:rPr b="1" lang="en" sz="900">
                          <a:latin typeface="Arial"/>
                          <a:ea typeface="Arial"/>
                          <a:cs typeface="Arial"/>
                          <a:sym typeface="Arial"/>
                        </a:rPr>
                        <a:t>Window </a:t>
                      </a:r>
                      <a:r>
                        <a:rPr lang="en" sz="900">
                          <a:latin typeface="Arial"/>
                          <a:ea typeface="Arial"/>
                          <a:cs typeface="Arial"/>
                          <a:sym typeface="Arial"/>
                        </a:rPr>
                        <a:t>(9 AM to 12 PM JST ) or </a:t>
                      </a:r>
                      <a:r>
                        <a:rPr b="1" lang="en" sz="900">
                          <a:latin typeface="Arial"/>
                          <a:ea typeface="Arial"/>
                          <a:cs typeface="Arial"/>
                          <a:sym typeface="Arial"/>
                        </a:rPr>
                        <a:t>Afternoon Window </a:t>
                      </a:r>
                      <a:r>
                        <a:rPr lang="en" sz="900">
                          <a:latin typeface="Arial"/>
                          <a:ea typeface="Arial"/>
                          <a:cs typeface="Arial"/>
                          <a:sym typeface="Arial"/>
                        </a:rPr>
                        <a:t>(1 AM to 6 PM JST). Take note that this is a </a:t>
                      </a:r>
                      <a:r>
                        <a:rPr b="1" lang="en" sz="900">
                          <a:latin typeface="Arial"/>
                          <a:ea typeface="Arial"/>
                          <a:cs typeface="Arial"/>
                          <a:sym typeface="Arial"/>
                        </a:rPr>
                        <a:t>window</a:t>
                      </a:r>
                      <a:r>
                        <a:rPr lang="en" sz="900">
                          <a:latin typeface="Arial"/>
                          <a:ea typeface="Arial"/>
                          <a:cs typeface="Arial"/>
                          <a:sym typeface="Arial"/>
                        </a:rPr>
                        <a:t> and we do not have the ability to choose a specific hour/time. Select </a:t>
                      </a:r>
                      <a:r>
                        <a:rPr b="1" lang="en" sz="900">
                          <a:latin typeface="Arial"/>
                          <a:ea typeface="Arial"/>
                          <a:cs typeface="Arial"/>
                          <a:sym typeface="Arial"/>
                        </a:rPr>
                        <a:t>午前 </a:t>
                      </a:r>
                      <a:r>
                        <a:rPr lang="en" sz="900">
                          <a:latin typeface="Arial"/>
                          <a:ea typeface="Arial"/>
                          <a:cs typeface="Arial"/>
                          <a:sym typeface="Arial"/>
                        </a:rPr>
                        <a:t>for Morning, </a:t>
                      </a:r>
                      <a:r>
                        <a:rPr b="1" lang="en" sz="900">
                          <a:latin typeface="Arial"/>
                          <a:ea typeface="Arial"/>
                          <a:cs typeface="Arial"/>
                          <a:sym typeface="Arial"/>
                        </a:rPr>
                        <a:t>午後</a:t>
                      </a:r>
                      <a:r>
                        <a:rPr lang="en" sz="900">
                          <a:latin typeface="Arial"/>
                          <a:ea typeface="Arial"/>
                          <a:cs typeface="Arial"/>
                          <a:sym typeface="Arial"/>
                        </a:rPr>
                        <a:t> for Afternoon. </a:t>
                      </a:r>
                      <a:r>
                        <a:rPr i="1" lang="en" sz="900">
                          <a:latin typeface="Arial"/>
                          <a:ea typeface="Arial"/>
                          <a:cs typeface="Arial"/>
                          <a:sym typeface="Arial"/>
                        </a:rPr>
                        <a:t>In the case of accidentally choosing the wrong option, Twilio will not take responsibility and it is important to understand that this will be the customer’s responsibility to choose the correct option.</a:t>
                      </a:r>
                      <a:endParaRPr i="1" sz="900" u="none" cap="none" strike="noStrike">
                        <a:latin typeface="Arial"/>
                        <a:ea typeface="Arial"/>
                        <a:cs typeface="Arial"/>
                        <a:sym typeface="Arial"/>
                      </a:endParaRPr>
                    </a:p>
                  </a:txBody>
                  <a:tcPr marT="34300" marB="34300" marR="68600" marL="68600"/>
                </a:tc>
              </a:tr>
            </a:tbl>
          </a:graphicData>
        </a:graphic>
      </p:graphicFrame>
      <p:sp>
        <p:nvSpPr>
          <p:cNvPr id="195" name="Google Shape;195;p34"/>
          <p:cNvSpPr txBox="1"/>
          <p:nvPr/>
        </p:nvSpPr>
        <p:spPr>
          <a:xfrm>
            <a:off x="674711" y="1767682"/>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(1)</a:t>
            </a:r>
            <a:endParaRPr b="1" i="0" sz="1100" u="none" cap="none" strike="noStrike">
              <a:solidFill>
                <a:srgbClr val="FF0000"/>
              </a:solidFill>
              <a:latin typeface="Arial"/>
              <a:ea typeface="Arial"/>
              <a:cs typeface="Arial"/>
              <a:sym typeface="Arial"/>
            </a:endParaRPr>
          </a:p>
        </p:txBody>
      </p:sp>
      <p:sp>
        <p:nvSpPr>
          <p:cNvPr id="196" name="Google Shape;196;p34"/>
          <p:cNvSpPr txBox="1"/>
          <p:nvPr/>
        </p:nvSpPr>
        <p:spPr>
          <a:xfrm>
            <a:off x="674711" y="1969350"/>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(2)</a:t>
            </a:r>
            <a:endParaRPr b="1" i="0" sz="1100" u="none" cap="none" strike="noStrike">
              <a:solidFill>
                <a:srgbClr val="FF0000"/>
              </a:solidFill>
              <a:latin typeface="Arial"/>
              <a:ea typeface="Arial"/>
              <a:cs typeface="Arial"/>
              <a:sym typeface="Arial"/>
            </a:endParaRPr>
          </a:p>
        </p:txBody>
      </p:sp>
      <p:sp>
        <p:nvSpPr>
          <p:cNvPr id="197" name="Google Shape;197;p34"/>
          <p:cNvSpPr txBox="1"/>
          <p:nvPr/>
        </p:nvSpPr>
        <p:spPr>
          <a:xfrm>
            <a:off x="833430" y="2135729"/>
            <a:ext cx="306300" cy="4080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(3)</a:t>
            </a:r>
            <a:endParaRPr b="1" i="0" sz="1100" u="none" cap="none" strike="noStrike">
              <a:solidFill>
                <a:srgbClr val="FF0000"/>
              </a:solidFill>
              <a:latin typeface="Arial"/>
              <a:ea typeface="Arial"/>
              <a:cs typeface="Arial"/>
              <a:sym typeface="Arial"/>
            </a:endParaRPr>
          </a:p>
        </p:txBody>
      </p:sp>
      <p:sp>
        <p:nvSpPr>
          <p:cNvPr id="198" name="Google Shape;198;p34"/>
          <p:cNvSpPr txBox="1"/>
          <p:nvPr/>
        </p:nvSpPr>
        <p:spPr>
          <a:xfrm>
            <a:off x="659864" y="2350812"/>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(4)</a:t>
            </a:r>
            <a:endParaRPr b="1" i="0" sz="1100" u="none" cap="none" strike="noStrike">
              <a:solidFill>
                <a:srgbClr val="FF0000"/>
              </a:solidFill>
              <a:latin typeface="Arial"/>
              <a:ea typeface="Arial"/>
              <a:cs typeface="Arial"/>
              <a:sym typeface="Arial"/>
            </a:endParaRPr>
          </a:p>
        </p:txBody>
      </p:sp>
      <p:sp>
        <p:nvSpPr>
          <p:cNvPr id="199" name="Google Shape;199;p34"/>
          <p:cNvSpPr txBox="1"/>
          <p:nvPr/>
        </p:nvSpPr>
        <p:spPr>
          <a:xfrm>
            <a:off x="632388" y="2616873"/>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(5)</a:t>
            </a:r>
            <a:endParaRPr b="1" i="0" sz="1100" u="none" cap="none" strike="noStrike">
              <a:solidFill>
                <a:srgbClr val="FF0000"/>
              </a:solidFill>
              <a:latin typeface="Arial"/>
              <a:ea typeface="Arial"/>
              <a:cs typeface="Arial"/>
              <a:sym typeface="Arial"/>
            </a:endParaRPr>
          </a:p>
        </p:txBody>
      </p:sp>
      <p:sp>
        <p:nvSpPr>
          <p:cNvPr id="200" name="Google Shape;200;p34"/>
          <p:cNvSpPr txBox="1"/>
          <p:nvPr/>
        </p:nvSpPr>
        <p:spPr>
          <a:xfrm>
            <a:off x="868670" y="2764502"/>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(6)</a:t>
            </a:r>
            <a:endParaRPr b="1" i="0" sz="1100" u="none" cap="none" strike="noStrike">
              <a:solidFill>
                <a:srgbClr val="FF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35"/>
          <p:cNvSpPr txBox="1"/>
          <p:nvPr>
            <p:ph type="title"/>
          </p:nvPr>
        </p:nvSpPr>
        <p:spPr>
          <a:xfrm>
            <a:off x="13638" y="96661"/>
            <a:ext cx="7668900" cy="432300"/>
          </a:xfrm>
          <a:prstGeom prst="rect">
            <a:avLst/>
          </a:prstGeom>
          <a:noFill/>
          <a:ln>
            <a:noFill/>
          </a:ln>
        </p:spPr>
        <p:txBody>
          <a:bodyPr anchorCtr="0" anchor="t" bIns="34275" lIns="68575" spcFirstLastPara="1" rIns="68575" wrap="square" tIns="34275">
            <a:noAutofit/>
          </a:bodyPr>
          <a:lstStyle/>
          <a:p>
            <a:pPr indent="0" lvl="0" marL="0" rtl="0" algn="l">
              <a:lnSpc>
                <a:spcPct val="100000"/>
              </a:lnSpc>
              <a:spcBef>
                <a:spcPts val="0"/>
              </a:spcBef>
              <a:spcAft>
                <a:spcPts val="0"/>
              </a:spcAft>
              <a:buClr>
                <a:schemeClr val="dk1"/>
              </a:buClr>
              <a:buSzPts val="2300"/>
              <a:buFont typeface="Arial"/>
              <a:buNone/>
            </a:pPr>
            <a:r>
              <a:rPr lang="en" sz="2300"/>
              <a:t>Continuation, fields</a:t>
            </a:r>
            <a:r>
              <a:rPr lang="en" sz="2300"/>
              <a:t> 5 to 6</a:t>
            </a:r>
            <a:endParaRPr sz="2300">
              <a:latin typeface="Arial"/>
              <a:ea typeface="Arial"/>
              <a:cs typeface="Arial"/>
              <a:sym typeface="Arial"/>
            </a:endParaRPr>
          </a:p>
        </p:txBody>
      </p:sp>
      <p:sp>
        <p:nvSpPr>
          <p:cNvPr id="206" name="Google Shape;206;p35"/>
          <p:cNvSpPr txBox="1"/>
          <p:nvPr>
            <p:ph idx="12" type="sldNum"/>
          </p:nvPr>
        </p:nvSpPr>
        <p:spPr>
          <a:xfrm>
            <a:off x="8629650" y="4906380"/>
            <a:ext cx="491700" cy="205800"/>
          </a:xfrm>
          <a:prstGeom prst="rect">
            <a:avLst/>
          </a:prstGeom>
          <a:noFill/>
          <a:ln>
            <a:noFill/>
          </a:ln>
        </p:spPr>
        <p:txBody>
          <a:bodyPr anchorCtr="0" anchor="ctr" bIns="34275" lIns="68575" spcFirstLastPara="1" rIns="68575" wrap="square" tIns="34275">
            <a:noAutofit/>
          </a:bodyPr>
          <a:lstStyle/>
          <a:p>
            <a:pPr indent="0" lvl="0" marL="0" rtl="0" algn="r">
              <a:lnSpc>
                <a:spcPct val="100000"/>
              </a:lnSpc>
              <a:spcBef>
                <a:spcPts val="0"/>
              </a:spcBef>
              <a:spcAft>
                <a:spcPts val="0"/>
              </a:spcAft>
              <a:buSzPts val="700"/>
              <a:buNone/>
            </a:pPr>
            <a:fld id="{00000000-1234-1234-1234-123412341234}" type="slidenum">
              <a:rPr lang="en">
                <a:latin typeface="Arial"/>
                <a:ea typeface="Arial"/>
                <a:cs typeface="Arial"/>
                <a:sym typeface="Arial"/>
              </a:rPr>
              <a:t>‹#›</a:t>
            </a:fld>
            <a:endParaRPr sz="700">
              <a:latin typeface="Arial"/>
              <a:ea typeface="Arial"/>
              <a:cs typeface="Arial"/>
              <a:sym typeface="Arial"/>
            </a:endParaRPr>
          </a:p>
        </p:txBody>
      </p:sp>
      <p:pic>
        <p:nvPicPr>
          <p:cNvPr id="207" name="Google Shape;207;p35"/>
          <p:cNvPicPr preferRelativeResize="0"/>
          <p:nvPr/>
        </p:nvPicPr>
        <p:blipFill rotWithShape="1">
          <a:blip r:embed="rId3">
            <a:alphaModFix/>
          </a:blip>
          <a:srcRect b="0" l="0" r="0" t="0"/>
          <a:stretch/>
        </p:blipFill>
        <p:spPr>
          <a:xfrm>
            <a:off x="586503" y="615165"/>
            <a:ext cx="3882607" cy="4298672"/>
          </a:xfrm>
          <a:prstGeom prst="rect">
            <a:avLst/>
          </a:prstGeom>
          <a:noFill/>
          <a:ln>
            <a:noFill/>
          </a:ln>
        </p:spPr>
      </p:pic>
      <p:sp>
        <p:nvSpPr>
          <p:cNvPr id="208" name="Google Shape;208;p35"/>
          <p:cNvSpPr txBox="1"/>
          <p:nvPr/>
        </p:nvSpPr>
        <p:spPr>
          <a:xfrm>
            <a:off x="674711" y="1767682"/>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(1)</a:t>
            </a:r>
            <a:endParaRPr b="1" i="0" sz="1100" u="none" cap="none" strike="noStrike">
              <a:solidFill>
                <a:srgbClr val="FF0000"/>
              </a:solidFill>
              <a:latin typeface="Arial"/>
              <a:ea typeface="Arial"/>
              <a:cs typeface="Arial"/>
              <a:sym typeface="Arial"/>
            </a:endParaRPr>
          </a:p>
        </p:txBody>
      </p:sp>
      <p:sp>
        <p:nvSpPr>
          <p:cNvPr id="209" name="Google Shape;209;p35"/>
          <p:cNvSpPr txBox="1"/>
          <p:nvPr/>
        </p:nvSpPr>
        <p:spPr>
          <a:xfrm>
            <a:off x="674711" y="1969350"/>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(2)</a:t>
            </a:r>
            <a:endParaRPr b="1" i="0" sz="1100" u="none" cap="none" strike="noStrike">
              <a:solidFill>
                <a:srgbClr val="FF0000"/>
              </a:solidFill>
              <a:latin typeface="Arial"/>
              <a:ea typeface="Arial"/>
              <a:cs typeface="Arial"/>
              <a:sym typeface="Arial"/>
            </a:endParaRPr>
          </a:p>
        </p:txBody>
      </p:sp>
      <p:sp>
        <p:nvSpPr>
          <p:cNvPr id="210" name="Google Shape;210;p35"/>
          <p:cNvSpPr txBox="1"/>
          <p:nvPr/>
        </p:nvSpPr>
        <p:spPr>
          <a:xfrm>
            <a:off x="833430" y="2135729"/>
            <a:ext cx="306300" cy="4080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(3)</a:t>
            </a:r>
            <a:endParaRPr b="1" i="0" sz="1100" u="none" cap="none" strike="noStrike">
              <a:solidFill>
                <a:srgbClr val="FF0000"/>
              </a:solidFill>
              <a:latin typeface="Arial"/>
              <a:ea typeface="Arial"/>
              <a:cs typeface="Arial"/>
              <a:sym typeface="Arial"/>
            </a:endParaRPr>
          </a:p>
        </p:txBody>
      </p:sp>
      <p:sp>
        <p:nvSpPr>
          <p:cNvPr id="211" name="Google Shape;211;p35"/>
          <p:cNvSpPr txBox="1"/>
          <p:nvPr/>
        </p:nvSpPr>
        <p:spPr>
          <a:xfrm>
            <a:off x="659864" y="2350812"/>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(4)</a:t>
            </a:r>
            <a:endParaRPr b="1" i="0" sz="1100" u="none" cap="none" strike="noStrike">
              <a:solidFill>
                <a:srgbClr val="FF0000"/>
              </a:solidFill>
              <a:latin typeface="Arial"/>
              <a:ea typeface="Arial"/>
              <a:cs typeface="Arial"/>
              <a:sym typeface="Arial"/>
            </a:endParaRPr>
          </a:p>
        </p:txBody>
      </p:sp>
      <p:sp>
        <p:nvSpPr>
          <p:cNvPr id="212" name="Google Shape;212;p35"/>
          <p:cNvSpPr txBox="1"/>
          <p:nvPr/>
        </p:nvSpPr>
        <p:spPr>
          <a:xfrm>
            <a:off x="632388" y="2616873"/>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(5)</a:t>
            </a:r>
            <a:endParaRPr b="1" i="0" sz="1100" u="none" cap="none" strike="noStrike">
              <a:solidFill>
                <a:srgbClr val="FF0000"/>
              </a:solidFill>
              <a:latin typeface="Arial"/>
              <a:ea typeface="Arial"/>
              <a:cs typeface="Arial"/>
              <a:sym typeface="Arial"/>
            </a:endParaRPr>
          </a:p>
        </p:txBody>
      </p:sp>
      <p:sp>
        <p:nvSpPr>
          <p:cNvPr id="213" name="Google Shape;213;p35"/>
          <p:cNvSpPr txBox="1"/>
          <p:nvPr/>
        </p:nvSpPr>
        <p:spPr>
          <a:xfrm>
            <a:off x="868670" y="2764502"/>
            <a:ext cx="347100" cy="238500"/>
          </a:xfrm>
          <a:prstGeom prst="rect">
            <a:avLst/>
          </a:prstGeom>
          <a:noFill/>
          <a:ln>
            <a:noFill/>
          </a:ln>
        </p:spPr>
        <p:txBody>
          <a:bodyPr anchorCtr="0" anchor="t" bIns="34275" lIns="68575" spcFirstLastPara="1" rIns="68575" wrap="square" tIns="34275">
            <a:spAutoFit/>
          </a:bodyPr>
          <a:lstStyle/>
          <a:p>
            <a:pPr indent="0" lvl="0" marL="0" marR="0" rtl="0" algn="l">
              <a:lnSpc>
                <a:spcPct val="100000"/>
              </a:lnSpc>
              <a:spcBef>
                <a:spcPts val="0"/>
              </a:spcBef>
              <a:spcAft>
                <a:spcPts val="0"/>
              </a:spcAft>
              <a:buClr>
                <a:srgbClr val="000000"/>
              </a:buClr>
              <a:buSzPts val="1100"/>
              <a:buFont typeface="Arial"/>
              <a:buNone/>
            </a:pPr>
            <a:r>
              <a:rPr b="1" i="0" lang="en" sz="1100" u="none" cap="none" strike="noStrike">
                <a:solidFill>
                  <a:srgbClr val="FF0000"/>
                </a:solidFill>
                <a:latin typeface="Arial"/>
                <a:ea typeface="Arial"/>
                <a:cs typeface="Arial"/>
                <a:sym typeface="Arial"/>
              </a:rPr>
              <a:t>(6)</a:t>
            </a:r>
            <a:endParaRPr b="1" i="0" sz="1100" u="none" cap="none" strike="noStrike">
              <a:solidFill>
                <a:srgbClr val="FF0000"/>
              </a:solidFill>
              <a:latin typeface="Arial"/>
              <a:ea typeface="Arial"/>
              <a:cs typeface="Arial"/>
              <a:sym typeface="Arial"/>
            </a:endParaRPr>
          </a:p>
        </p:txBody>
      </p:sp>
      <p:graphicFrame>
        <p:nvGraphicFramePr>
          <p:cNvPr id="214" name="Google Shape;214;p35"/>
          <p:cNvGraphicFramePr/>
          <p:nvPr/>
        </p:nvGraphicFramePr>
        <p:xfrm>
          <a:off x="4674892" y="744671"/>
          <a:ext cx="3000000" cy="3000000"/>
        </p:xfrm>
        <a:graphic>
          <a:graphicData uri="http://schemas.openxmlformats.org/drawingml/2006/table">
            <a:tbl>
              <a:tblPr bandRow="1" firstRow="1">
                <a:noFill/>
                <a:tableStyleId>{77212130-6995-4486-BCC7-858F080F552C}</a:tableStyleId>
              </a:tblPr>
              <a:tblGrid>
                <a:gridCol w="294100"/>
                <a:gridCol w="1851650"/>
                <a:gridCol w="2174000"/>
              </a:tblGrid>
              <a:tr h="472675">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(5)</a:t>
                      </a:r>
                      <a:endParaRPr sz="900" u="none" cap="none" strike="noStrike">
                        <a:latin typeface="Arial"/>
                        <a:ea typeface="Arial"/>
                        <a:cs typeface="Arial"/>
                        <a:sym typeface="Arial"/>
                      </a:endParaRPr>
                    </a:p>
                  </a:txBody>
                  <a:tcPr marT="34300" marB="34300" marR="68600" marL="686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⑧Name of the current telecom carrier</a:t>
                      </a:r>
                      <a:endParaRPr sz="1100"/>
                    </a:p>
                  </a:txBody>
                  <a:tcPr marT="34300" marB="34300" marR="68600" marL="686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lang="en" sz="900">
                          <a:latin typeface="Arial"/>
                          <a:ea typeface="Arial"/>
                          <a:cs typeface="Arial"/>
                          <a:sym typeface="Arial"/>
                        </a:rPr>
                        <a:t>Select from the dropdown menu.</a:t>
                      </a:r>
                      <a:endParaRPr sz="900" u="none" cap="none" strike="noStrike">
                        <a:latin typeface="Arial"/>
                        <a:ea typeface="Arial"/>
                        <a:cs typeface="Arial"/>
                        <a:sym typeface="Arial"/>
                      </a:endParaRPr>
                    </a:p>
                  </a:txBody>
                  <a:tcPr marT="34300" marB="34300" marR="68600" marL="686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87525">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(6)</a:t>
                      </a:r>
                      <a:endParaRPr sz="900" u="none" cap="none" strike="noStrike">
                        <a:latin typeface="Arial"/>
                        <a:ea typeface="Arial"/>
                        <a:cs typeface="Arial"/>
                        <a:sym typeface="Arial"/>
                      </a:endParaRPr>
                    </a:p>
                  </a:txBody>
                  <a:tcPr marT="34300" marB="34300" marR="68600" marL="686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900"/>
                        <a:buFont typeface="Arial"/>
                        <a:buNone/>
                      </a:pPr>
                      <a:r>
                        <a:rPr lang="en" sz="900" u="none" cap="none" strike="noStrike">
                          <a:latin typeface="Arial"/>
                          <a:ea typeface="Arial"/>
                          <a:cs typeface="Arial"/>
                          <a:sym typeface="Arial"/>
                        </a:rPr>
                        <a:t>⑨Porting-in target numbers</a:t>
                      </a:r>
                      <a:endParaRPr sz="1100"/>
                    </a:p>
                  </a:txBody>
                  <a:tcPr marT="34300" marB="34300" marR="68600" marL="686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rPr lang="en" sz="900" u="none" cap="none" strike="noStrike">
                          <a:latin typeface="Arial"/>
                          <a:ea typeface="Arial"/>
                          <a:cs typeface="Arial"/>
                          <a:sym typeface="Arial"/>
                        </a:rPr>
                        <a:t>Select prefix 0800 or 0120 from the </a:t>
                      </a:r>
                      <a:r>
                        <a:rPr lang="en" sz="900">
                          <a:latin typeface="Arial"/>
                          <a:ea typeface="Arial"/>
                          <a:cs typeface="Arial"/>
                          <a:sym typeface="Arial"/>
                        </a:rPr>
                        <a:t>dropdown</a:t>
                      </a:r>
                      <a:r>
                        <a:rPr lang="en" sz="900" u="none" cap="none" strike="noStrike">
                          <a:latin typeface="Arial"/>
                          <a:ea typeface="Arial"/>
                          <a:cs typeface="Arial"/>
                          <a:sym typeface="Arial"/>
                        </a:rPr>
                        <a:t> menu and fill in the other digits of </a:t>
                      </a:r>
                      <a:r>
                        <a:rPr lang="en" sz="900">
                          <a:latin typeface="Arial"/>
                          <a:ea typeface="Arial"/>
                          <a:cs typeface="Arial"/>
                          <a:sym typeface="Arial"/>
                        </a:rPr>
                        <a:t>the numbers to be ported</a:t>
                      </a:r>
                      <a:r>
                        <a:rPr lang="en" sz="900" u="none" cap="none" strike="noStrike">
                          <a:latin typeface="Arial"/>
                          <a:ea typeface="Arial"/>
                          <a:cs typeface="Arial"/>
                          <a:sym typeface="Arial"/>
                        </a:rPr>
                        <a:t>. </a:t>
                      </a:r>
                      <a:endParaRPr sz="900" u="none" cap="none" strike="noStrike">
                        <a:latin typeface="Arial"/>
                        <a:ea typeface="Arial"/>
                        <a:cs typeface="Arial"/>
                        <a:sym typeface="Arial"/>
                      </a:endParaRPr>
                    </a:p>
                  </a:txBody>
                  <a:tcPr marT="34300" marB="34300" marR="68600" marL="686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ソフトバンク法人提案書">
  <a:themeElements>
    <a:clrScheme name="ソフトバンク法人提案書規定カラー">
      <a:dk1>
        <a:srgbClr val="000000"/>
      </a:dk1>
      <a:lt1>
        <a:srgbClr val="FFFFFF"/>
      </a:lt1>
      <a:dk2>
        <a:srgbClr val="0000FF"/>
      </a:dk2>
      <a:lt2>
        <a:srgbClr val="FF0000"/>
      </a:lt2>
      <a:accent1>
        <a:srgbClr val="4E67C8"/>
      </a:accent1>
      <a:accent2>
        <a:srgbClr val="B4DCFA"/>
      </a:accent2>
      <a:accent3>
        <a:srgbClr val="A7EA52"/>
      </a:accent3>
      <a:accent4>
        <a:srgbClr val="5DCEAF"/>
      </a:accent4>
      <a:accent5>
        <a:srgbClr val="FF8021"/>
      </a:accent5>
      <a:accent6>
        <a:srgbClr val="212745"/>
      </a:accent6>
      <a:hlink>
        <a:srgbClr val="0645AD"/>
      </a:hlink>
      <a:folHlink>
        <a:srgbClr val="6633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